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861" r:id="rId2"/>
    <p:sldMasterId id="2147483876" r:id="rId3"/>
    <p:sldMasterId id="2147483730" r:id="rId4"/>
    <p:sldMasterId id="2147483872" r:id="rId5"/>
  </p:sldMasterIdLst>
  <p:notesMasterIdLst>
    <p:notesMasterId r:id="rId37"/>
  </p:notesMasterIdLst>
  <p:handoutMasterIdLst>
    <p:handoutMasterId r:id="rId38"/>
  </p:handoutMasterIdLst>
  <p:sldIdLst>
    <p:sldId id="661" r:id="rId6"/>
    <p:sldId id="615" r:id="rId7"/>
    <p:sldId id="680" r:id="rId8"/>
    <p:sldId id="681" r:id="rId9"/>
    <p:sldId id="682" r:id="rId10"/>
    <p:sldId id="683" r:id="rId11"/>
    <p:sldId id="684" r:id="rId12"/>
    <p:sldId id="642" r:id="rId13"/>
    <p:sldId id="687" r:id="rId14"/>
    <p:sldId id="688" r:id="rId15"/>
    <p:sldId id="689" r:id="rId16"/>
    <p:sldId id="690" r:id="rId17"/>
    <p:sldId id="691" r:id="rId18"/>
    <p:sldId id="692" r:id="rId19"/>
    <p:sldId id="693" r:id="rId20"/>
    <p:sldId id="694" r:id="rId21"/>
    <p:sldId id="685" r:id="rId22"/>
    <p:sldId id="656" r:id="rId23"/>
    <p:sldId id="695" r:id="rId24"/>
    <p:sldId id="657" r:id="rId25"/>
    <p:sldId id="698" r:id="rId26"/>
    <p:sldId id="655" r:id="rId27"/>
    <p:sldId id="699" r:id="rId28"/>
    <p:sldId id="658" r:id="rId29"/>
    <p:sldId id="686" r:id="rId30"/>
    <p:sldId id="700" r:id="rId31"/>
    <p:sldId id="643" r:id="rId32"/>
    <p:sldId id="660" r:id="rId33"/>
    <p:sldId id="659" r:id="rId34"/>
    <p:sldId id="663" r:id="rId35"/>
    <p:sldId id="701" r:id="rId3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661"/>
            <p14:sldId id="615"/>
            <p14:sldId id="680"/>
            <p14:sldId id="681"/>
            <p14:sldId id="682"/>
            <p14:sldId id="683"/>
            <p14:sldId id="684"/>
            <p14:sldId id="642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85"/>
            <p14:sldId id="656"/>
            <p14:sldId id="695"/>
            <p14:sldId id="657"/>
            <p14:sldId id="698"/>
            <p14:sldId id="655"/>
            <p14:sldId id="699"/>
            <p14:sldId id="658"/>
            <p14:sldId id="686"/>
            <p14:sldId id="700"/>
            <p14:sldId id="643"/>
            <p14:sldId id="660"/>
            <p14:sldId id="659"/>
            <p14:sldId id="663"/>
            <p14:sldId id="701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/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F6327"/>
    <a:srgbClr val="88D5ED"/>
    <a:srgbClr val="005A82"/>
    <a:srgbClr val="0A8CB7"/>
    <a:srgbClr val="6EBBD4"/>
    <a:srgbClr val="FF7E83"/>
    <a:srgbClr val="893713"/>
    <a:srgbClr val="C8FF16"/>
    <a:srgbClr val="FF3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1" autoAdjust="0"/>
    <p:restoredTop sz="74297" autoAdjust="0"/>
  </p:normalViewPr>
  <p:slideViewPr>
    <p:cSldViewPr>
      <p:cViewPr varScale="1">
        <p:scale>
          <a:sx n="70" d="100"/>
          <a:sy n="70" d="100"/>
        </p:scale>
        <p:origin x="1050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376B2AA-161D-4D48-BA3B-8FE7D443AB83}"/>
  </pc:docChgLst>
  <pc:docChgLst>
    <pc:chgData name="Arnold Schulte" userId="897ca44c-966b-4f65-b7a7-ca504fa9f5d3" providerId="ADAL" clId="{FCF8BDB4-E12F-416F-B8A0-5D6232339771}"/>
    <pc:docChg chg="custSel addSld delSld modSld modMainMaster modSection">
      <pc:chgData name="Arnold Schulte" userId="897ca44c-966b-4f65-b7a7-ca504fa9f5d3" providerId="ADAL" clId="{FCF8BDB4-E12F-416F-B8A0-5D6232339771}" dt="2019-10-24T18:37:38.366" v="331" actId="20577"/>
      <pc:docMkLst>
        <pc:docMk/>
      </pc:docMkLst>
      <pc:sldChg chg="addSp modSp">
        <pc:chgData name="Arnold Schulte" userId="897ca44c-966b-4f65-b7a7-ca504fa9f5d3" providerId="ADAL" clId="{FCF8BDB4-E12F-416F-B8A0-5D6232339771}" dt="2019-10-24T18:36:00.961" v="310" actId="20577"/>
        <pc:sldMkLst>
          <pc:docMk/>
          <pc:sldMk cId="654492756" sldId="615"/>
        </pc:sldMkLst>
        <pc:spChg chg="mod">
          <ac:chgData name="Arnold Schulte" userId="897ca44c-966b-4f65-b7a7-ca504fa9f5d3" providerId="ADAL" clId="{FCF8BDB4-E12F-416F-B8A0-5D6232339771}" dt="2019-10-24T18:36:00.961" v="310" actId="20577"/>
          <ac:spMkLst>
            <pc:docMk/>
            <pc:sldMk cId="654492756" sldId="615"/>
            <ac:spMk id="2" creationId="{5BD96792-37A4-42C6-BBB1-33FB5AE3DAF0}"/>
          </ac:spMkLst>
        </pc:spChg>
        <pc:spChg chg="mod">
          <ac:chgData name="Arnold Schulte" userId="897ca44c-966b-4f65-b7a7-ca504fa9f5d3" providerId="ADAL" clId="{FCF8BDB4-E12F-416F-B8A0-5D6232339771}" dt="2019-10-13T19:28:04.090" v="50" actId="20577"/>
          <ac:spMkLst>
            <pc:docMk/>
            <pc:sldMk cId="654492756" sldId="615"/>
            <ac:spMk id="4" creationId="{A8D64C46-2F2E-4374-863B-01C771BC9C4C}"/>
          </ac:spMkLst>
        </pc:spChg>
        <pc:picChg chg="add">
          <ac:chgData name="Arnold Schulte" userId="897ca44c-966b-4f65-b7a7-ca504fa9f5d3" providerId="ADAL" clId="{FCF8BDB4-E12F-416F-B8A0-5D6232339771}" dt="2019-10-13T19:29:24.178" v="58"/>
          <ac:picMkLst>
            <pc:docMk/>
            <pc:sldMk cId="654492756" sldId="615"/>
            <ac:picMk id="5" creationId="{306EE9C8-980F-4684-B979-E445206C8B91}"/>
          </ac:picMkLst>
        </pc:picChg>
      </pc:sldChg>
      <pc:sldChg chg="addSp">
        <pc:chgData name="Arnold Schulte" userId="897ca44c-966b-4f65-b7a7-ca504fa9f5d3" providerId="ADAL" clId="{FCF8BDB4-E12F-416F-B8A0-5D6232339771}" dt="2019-10-13T19:30:10.836" v="67"/>
        <pc:sldMkLst>
          <pc:docMk/>
          <pc:sldMk cId="3826560201" sldId="642"/>
        </pc:sldMkLst>
        <pc:picChg chg="add">
          <ac:chgData name="Arnold Schulte" userId="897ca44c-966b-4f65-b7a7-ca504fa9f5d3" providerId="ADAL" clId="{FCF8BDB4-E12F-416F-B8A0-5D6232339771}" dt="2019-10-13T19:30:10.836" v="67"/>
          <ac:picMkLst>
            <pc:docMk/>
            <pc:sldMk cId="3826560201" sldId="642"/>
            <ac:picMk id="8" creationId="{957B03BB-9F1B-454B-825D-351FBE9DD3FD}"/>
          </ac:picMkLst>
        </pc:picChg>
      </pc:sldChg>
      <pc:sldChg chg="addSp">
        <pc:chgData name="Arnold Schulte" userId="897ca44c-966b-4f65-b7a7-ca504fa9f5d3" providerId="ADAL" clId="{FCF8BDB4-E12F-416F-B8A0-5D6232339771}" dt="2019-10-13T19:30:24.330" v="72"/>
        <pc:sldMkLst>
          <pc:docMk/>
          <pc:sldMk cId="1897362766" sldId="643"/>
        </pc:sldMkLst>
        <pc:picChg chg="add">
          <ac:chgData name="Arnold Schulte" userId="897ca44c-966b-4f65-b7a7-ca504fa9f5d3" providerId="ADAL" clId="{FCF8BDB4-E12F-416F-B8A0-5D6232339771}" dt="2019-10-13T19:30:24.330" v="72"/>
          <ac:picMkLst>
            <pc:docMk/>
            <pc:sldMk cId="1897362766" sldId="643"/>
            <ac:picMk id="8" creationId="{90A5CDA8-F5F0-4324-A0B5-6A5A7B426702}"/>
          </ac:picMkLst>
        </pc:picChg>
      </pc:sldChg>
      <pc:sldChg chg="addSp">
        <pc:chgData name="Arnold Schulte" userId="897ca44c-966b-4f65-b7a7-ca504fa9f5d3" providerId="ADAL" clId="{FCF8BDB4-E12F-416F-B8A0-5D6232339771}" dt="2019-10-13T19:30:13.737" v="68"/>
        <pc:sldMkLst>
          <pc:docMk/>
          <pc:sldMk cId="1725568152" sldId="655"/>
        </pc:sldMkLst>
        <pc:picChg chg="add">
          <ac:chgData name="Arnold Schulte" userId="897ca44c-966b-4f65-b7a7-ca504fa9f5d3" providerId="ADAL" clId="{FCF8BDB4-E12F-416F-B8A0-5D6232339771}" dt="2019-10-13T19:30:13.737" v="68"/>
          <ac:picMkLst>
            <pc:docMk/>
            <pc:sldMk cId="1725568152" sldId="655"/>
            <ac:picMk id="8" creationId="{10C6D518-32DE-4565-B6D2-6AA514B31863}"/>
          </ac:picMkLst>
        </pc:picChg>
      </pc:sldChg>
      <pc:sldChg chg="addSp">
        <pc:chgData name="Arnold Schulte" userId="897ca44c-966b-4f65-b7a7-ca504fa9f5d3" providerId="ADAL" clId="{FCF8BDB4-E12F-416F-B8A0-5D6232339771}" dt="2019-10-13T19:30:16.472" v="69"/>
        <pc:sldMkLst>
          <pc:docMk/>
          <pc:sldMk cId="3730604536" sldId="656"/>
        </pc:sldMkLst>
        <pc:picChg chg="add">
          <ac:chgData name="Arnold Schulte" userId="897ca44c-966b-4f65-b7a7-ca504fa9f5d3" providerId="ADAL" clId="{FCF8BDB4-E12F-416F-B8A0-5D6232339771}" dt="2019-10-13T19:30:16.472" v="69"/>
          <ac:picMkLst>
            <pc:docMk/>
            <pc:sldMk cId="3730604536" sldId="656"/>
            <ac:picMk id="8" creationId="{39F2D682-E2B6-46C8-A9C9-AEFE219C14D3}"/>
          </ac:picMkLst>
        </pc:picChg>
      </pc:sldChg>
      <pc:sldChg chg="addSp">
        <pc:chgData name="Arnold Schulte" userId="897ca44c-966b-4f65-b7a7-ca504fa9f5d3" providerId="ADAL" clId="{FCF8BDB4-E12F-416F-B8A0-5D6232339771}" dt="2019-10-13T19:30:18.662" v="70"/>
        <pc:sldMkLst>
          <pc:docMk/>
          <pc:sldMk cId="3487849931" sldId="657"/>
        </pc:sldMkLst>
        <pc:picChg chg="add">
          <ac:chgData name="Arnold Schulte" userId="897ca44c-966b-4f65-b7a7-ca504fa9f5d3" providerId="ADAL" clId="{FCF8BDB4-E12F-416F-B8A0-5D6232339771}" dt="2019-10-13T19:30:18.662" v="70"/>
          <ac:picMkLst>
            <pc:docMk/>
            <pc:sldMk cId="3487849931" sldId="657"/>
            <ac:picMk id="9" creationId="{18FB8E1A-25E5-4ED7-9C2A-96E0015E9205}"/>
          </ac:picMkLst>
        </pc:picChg>
      </pc:sldChg>
      <pc:sldChg chg="addSp">
        <pc:chgData name="Arnold Schulte" userId="897ca44c-966b-4f65-b7a7-ca504fa9f5d3" providerId="ADAL" clId="{FCF8BDB4-E12F-416F-B8A0-5D6232339771}" dt="2019-10-13T19:30:21.581" v="71"/>
        <pc:sldMkLst>
          <pc:docMk/>
          <pc:sldMk cId="2042607550" sldId="658"/>
        </pc:sldMkLst>
        <pc:picChg chg="add">
          <ac:chgData name="Arnold Schulte" userId="897ca44c-966b-4f65-b7a7-ca504fa9f5d3" providerId="ADAL" clId="{FCF8BDB4-E12F-416F-B8A0-5D6232339771}" dt="2019-10-13T19:30:21.581" v="71"/>
          <ac:picMkLst>
            <pc:docMk/>
            <pc:sldMk cId="2042607550" sldId="658"/>
            <ac:picMk id="11" creationId="{02639145-A7CB-4C1F-888D-B161FF4968F5}"/>
          </ac:picMkLst>
        </pc:picChg>
      </pc:sldChg>
      <pc:sldChg chg="addSp">
        <pc:chgData name="Arnold Schulte" userId="897ca44c-966b-4f65-b7a7-ca504fa9f5d3" providerId="ADAL" clId="{FCF8BDB4-E12F-416F-B8A0-5D6232339771}" dt="2019-10-13T19:30:34.123" v="74"/>
        <pc:sldMkLst>
          <pc:docMk/>
          <pc:sldMk cId="2887676193" sldId="659"/>
        </pc:sldMkLst>
        <pc:picChg chg="add">
          <ac:chgData name="Arnold Schulte" userId="897ca44c-966b-4f65-b7a7-ca504fa9f5d3" providerId="ADAL" clId="{FCF8BDB4-E12F-416F-B8A0-5D6232339771}" dt="2019-10-13T19:30:34.123" v="74"/>
          <ac:picMkLst>
            <pc:docMk/>
            <pc:sldMk cId="2887676193" sldId="659"/>
            <ac:picMk id="10" creationId="{6065A897-9589-4838-B3C1-6E252862EC89}"/>
          </ac:picMkLst>
        </pc:picChg>
      </pc:sldChg>
      <pc:sldChg chg="addSp">
        <pc:chgData name="Arnold Schulte" userId="897ca44c-966b-4f65-b7a7-ca504fa9f5d3" providerId="ADAL" clId="{FCF8BDB4-E12F-416F-B8A0-5D6232339771}" dt="2019-10-13T19:30:31.342" v="73"/>
        <pc:sldMkLst>
          <pc:docMk/>
          <pc:sldMk cId="2625374936" sldId="660"/>
        </pc:sldMkLst>
        <pc:picChg chg="add">
          <ac:chgData name="Arnold Schulte" userId="897ca44c-966b-4f65-b7a7-ca504fa9f5d3" providerId="ADAL" clId="{FCF8BDB4-E12F-416F-B8A0-5D6232339771}" dt="2019-10-13T19:30:31.342" v="73"/>
          <ac:picMkLst>
            <pc:docMk/>
            <pc:sldMk cId="2625374936" sldId="660"/>
            <ac:picMk id="8" creationId="{31E6FABE-4CE2-4AEC-8D83-EE29256E36E4}"/>
          </ac:picMkLst>
        </pc:picChg>
      </pc:sldChg>
      <pc:sldChg chg="modSp add">
        <pc:chgData name="Arnold Schulte" userId="897ca44c-966b-4f65-b7a7-ca504fa9f5d3" providerId="ADAL" clId="{FCF8BDB4-E12F-416F-B8A0-5D6232339771}" dt="2019-10-13T19:29:12.360" v="57" actId="20577"/>
        <pc:sldMkLst>
          <pc:docMk/>
          <pc:sldMk cId="3865351535" sldId="661"/>
        </pc:sldMkLst>
        <pc:spChg chg="mod">
          <ac:chgData name="Arnold Schulte" userId="897ca44c-966b-4f65-b7a7-ca504fa9f5d3" providerId="ADAL" clId="{FCF8BDB4-E12F-416F-B8A0-5D6232339771}" dt="2019-10-13T19:29:12.360" v="57" actId="20577"/>
          <ac:spMkLst>
            <pc:docMk/>
            <pc:sldMk cId="3865351535" sldId="661"/>
            <ac:spMk id="4" creationId="{1579B272-0671-420A-B09C-8922E07D8DDF}"/>
          </ac:spMkLst>
        </pc:spChg>
      </pc:sldChg>
      <pc:sldChg chg="addSp delSp modSp add modNotesTx">
        <pc:chgData name="Arnold Schulte" userId="897ca44c-966b-4f65-b7a7-ca504fa9f5d3" providerId="ADAL" clId="{FCF8BDB4-E12F-416F-B8A0-5D6232339771}" dt="2019-10-13T19:47:32.602" v="128"/>
        <pc:sldMkLst>
          <pc:docMk/>
          <pc:sldMk cId="3056691149" sldId="663"/>
        </pc:sldMkLst>
        <pc:spChg chg="mod">
          <ac:chgData name="Arnold Schulte" userId="897ca44c-966b-4f65-b7a7-ca504fa9f5d3" providerId="ADAL" clId="{FCF8BDB4-E12F-416F-B8A0-5D6232339771}" dt="2019-10-13T19:31:54.125" v="99" actId="20577"/>
          <ac:spMkLst>
            <pc:docMk/>
            <pc:sldMk cId="3056691149" sldId="663"/>
            <ac:spMk id="7" creationId="{A65C7D51-CED4-465B-89D6-68DCA6A30E41}"/>
          </ac:spMkLst>
        </pc:spChg>
        <pc:spChg chg="del">
          <ac:chgData name="Arnold Schulte" userId="897ca44c-966b-4f65-b7a7-ca504fa9f5d3" providerId="ADAL" clId="{FCF8BDB4-E12F-416F-B8A0-5D6232339771}" dt="2019-10-13T19:32:27.571" v="106" actId="478"/>
          <ac:spMkLst>
            <pc:docMk/>
            <pc:sldMk cId="3056691149" sldId="663"/>
            <ac:spMk id="9" creationId="{BD8BD6D0-245F-4FE1-B006-6155079B2A48}"/>
          </ac:spMkLst>
        </pc:spChg>
        <pc:picChg chg="add">
          <ac:chgData name="Arnold Schulte" userId="897ca44c-966b-4f65-b7a7-ca504fa9f5d3" providerId="ADAL" clId="{FCF8BDB4-E12F-416F-B8A0-5D6232339771}" dt="2019-10-13T19:32:28.006" v="107"/>
          <ac:picMkLst>
            <pc:docMk/>
            <pc:sldMk cId="3056691149" sldId="663"/>
            <ac:picMk id="8" creationId="{6ADD8863-F5D6-499F-916F-BF16514242E3}"/>
          </ac:picMkLst>
        </pc:picChg>
        <pc:picChg chg="add">
          <ac:chgData name="Arnold Schulte" userId="897ca44c-966b-4f65-b7a7-ca504fa9f5d3" providerId="ADAL" clId="{FCF8BDB4-E12F-416F-B8A0-5D6232339771}" dt="2019-10-13T19:47:32.602" v="128"/>
          <ac:picMkLst>
            <pc:docMk/>
            <pc:sldMk cId="3056691149" sldId="663"/>
            <ac:picMk id="10" creationId="{36D9A572-7EBC-4058-8FB1-E169346EBBC4}"/>
          </ac:picMkLst>
        </pc:picChg>
      </pc:sldChg>
      <pc:sldMasterChg chg="modSldLayout">
        <pc:chgData name="Arnold Schulte" userId="897ca44c-966b-4f65-b7a7-ca504fa9f5d3" providerId="ADAL" clId="{FCF8BDB4-E12F-416F-B8A0-5D6232339771}" dt="2019-10-13T19:34:46.265" v="122" actId="20577"/>
        <pc:sldMasterMkLst>
          <pc:docMk/>
          <pc:sldMasterMk cId="1762778664" sldId="2147483671"/>
        </pc:sldMasterMkLst>
        <pc:sldLayoutChg chg="modSp">
          <pc:chgData name="Arnold Schulte" userId="897ca44c-966b-4f65-b7a7-ca504fa9f5d3" providerId="ADAL" clId="{FCF8BDB4-E12F-416F-B8A0-5D6232339771}" dt="2019-10-13T19:34:46.265" v="122" actId="20577"/>
          <pc:sldLayoutMkLst>
            <pc:docMk/>
            <pc:sldMasterMk cId="1762778664" sldId="2147483671"/>
            <pc:sldLayoutMk cId="3756351309" sldId="2147483734"/>
          </pc:sldLayoutMkLst>
          <pc:spChg chg="mod">
            <ac:chgData name="Arnold Schulte" userId="897ca44c-966b-4f65-b7a7-ca504fa9f5d3" providerId="ADAL" clId="{FCF8BDB4-E12F-416F-B8A0-5D6232339771}" dt="2019-10-13T19:34:46.265" v="122" actId="20577"/>
            <ac:spMkLst>
              <pc:docMk/>
              <pc:sldMasterMk cId="1762778664" sldId="2147483671"/>
              <pc:sldLayoutMk cId="3756351309" sldId="2147483734"/>
              <ac:spMk id="25" creationId="{F376ABD1-4930-42EB-9A73-9A9C7C6BF2D3}"/>
            </ac:spMkLst>
          </pc:spChg>
        </pc:sldLayoutChg>
      </pc:sldMasterChg>
    </pc:docChg>
  </pc:docChgLst>
  <pc:docChgLst>
    <pc:chgData name="Arnold Schulte" userId="897ca44c-966b-4f65-b7a7-ca504fa9f5d3" providerId="ADAL" clId="{F7457FB9-A18A-4EC9-A54E-09CC7B7ABF87}"/>
    <pc:docChg chg="undo custSel addSld delSld modSld sldOrd modMainMaster modSection">
      <pc:chgData name="Arnold Schulte" userId="897ca44c-966b-4f65-b7a7-ca504fa9f5d3" providerId="ADAL" clId="{F7457FB9-A18A-4EC9-A54E-09CC7B7ABF87}" dt="2019-11-05T06:24:49.963" v="4826" actId="20577"/>
      <pc:docMkLst>
        <pc:docMk/>
      </pc:docMkLst>
      <pc:sldChg chg="modSp">
        <pc:chgData name="Arnold Schulte" userId="897ca44c-966b-4f65-b7a7-ca504fa9f5d3" providerId="ADAL" clId="{F7457FB9-A18A-4EC9-A54E-09CC7B7ABF87}" dt="2019-11-05T06:09:51.317" v="4602" actId="5793"/>
        <pc:sldMkLst>
          <pc:docMk/>
          <pc:sldMk cId="654492756" sldId="615"/>
        </pc:sldMkLst>
        <pc:spChg chg="mod">
          <ac:chgData name="Arnold Schulte" userId="897ca44c-966b-4f65-b7a7-ca504fa9f5d3" providerId="ADAL" clId="{F7457FB9-A18A-4EC9-A54E-09CC7B7ABF87}" dt="2019-11-05T06:09:51.317" v="4602" actId="5793"/>
          <ac:spMkLst>
            <pc:docMk/>
            <pc:sldMk cId="654492756" sldId="615"/>
            <ac:spMk id="2" creationId="{5BD96792-37A4-42C6-BBB1-33FB5AE3DAF0}"/>
          </ac:spMkLst>
        </pc:spChg>
        <pc:spChg chg="mod">
          <ac:chgData name="Arnold Schulte" userId="897ca44c-966b-4f65-b7a7-ca504fa9f5d3" providerId="ADAL" clId="{F7457FB9-A18A-4EC9-A54E-09CC7B7ABF87}" dt="2019-10-24T18:45:00.988" v="18" actId="20577"/>
          <ac:spMkLst>
            <pc:docMk/>
            <pc:sldMk cId="654492756" sldId="615"/>
            <ac:spMk id="4" creationId="{A8D64C46-2F2E-4374-863B-01C771BC9C4C}"/>
          </ac:spMkLst>
        </pc:spChg>
      </pc:sldChg>
      <pc:sldChg chg="modSp modNotesTx">
        <pc:chgData name="Arnold Schulte" userId="897ca44c-966b-4f65-b7a7-ca504fa9f5d3" providerId="ADAL" clId="{F7457FB9-A18A-4EC9-A54E-09CC7B7ABF87}" dt="2019-11-04T18:42:52.349" v="1647" actId="20577"/>
        <pc:sldMkLst>
          <pc:docMk/>
          <pc:sldMk cId="3826560201" sldId="642"/>
        </pc:sldMkLst>
        <pc:spChg chg="mod">
          <ac:chgData name="Arnold Schulte" userId="897ca44c-966b-4f65-b7a7-ca504fa9f5d3" providerId="ADAL" clId="{F7457FB9-A18A-4EC9-A54E-09CC7B7ABF87}" dt="2019-11-04T18:38:09.346" v="1180" actId="1076"/>
          <ac:spMkLst>
            <pc:docMk/>
            <pc:sldMk cId="3826560201" sldId="642"/>
            <ac:spMk id="9" creationId="{BD8BD6D0-245F-4FE1-B006-6155079B2A48}"/>
          </ac:spMkLst>
        </pc:spChg>
        <pc:graphicFrameChg chg="mod">
          <ac:chgData name="Arnold Schulte" userId="897ca44c-966b-4f65-b7a7-ca504fa9f5d3" providerId="ADAL" clId="{F7457FB9-A18A-4EC9-A54E-09CC7B7ABF87}" dt="2019-11-04T18:17:02.037" v="97" actId="20577"/>
          <ac:graphicFrameMkLst>
            <pc:docMk/>
            <pc:sldMk cId="3826560201" sldId="642"/>
            <ac:graphicFrameMk id="10" creationId="{00000000-0000-0000-0000-000000000000}"/>
          </ac:graphicFrameMkLst>
        </pc:graphicFrameChg>
      </pc:sldChg>
      <pc:sldChg chg="modSp">
        <pc:chgData name="Arnold Schulte" userId="897ca44c-966b-4f65-b7a7-ca504fa9f5d3" providerId="ADAL" clId="{F7457FB9-A18A-4EC9-A54E-09CC7B7ABF87}" dt="2019-11-04T19:28:03.862" v="3343" actId="6549"/>
        <pc:sldMkLst>
          <pc:docMk/>
          <pc:sldMk cId="1897362766" sldId="643"/>
        </pc:sldMkLst>
        <pc:spChg chg="mod">
          <ac:chgData name="Arnold Schulte" userId="897ca44c-966b-4f65-b7a7-ca504fa9f5d3" providerId="ADAL" clId="{F7457FB9-A18A-4EC9-A54E-09CC7B7ABF87}" dt="2019-11-04T19:28:03.862" v="3343" actId="6549"/>
          <ac:spMkLst>
            <pc:docMk/>
            <pc:sldMk cId="1897362766" sldId="643"/>
            <ac:spMk id="9" creationId="{BD8BD6D0-245F-4FE1-B006-6155079B2A48}"/>
          </ac:spMkLst>
        </pc:spChg>
      </pc:sldChg>
      <pc:sldChg chg="delSp modSp modNotesTx">
        <pc:chgData name="Arnold Schulte" userId="897ca44c-966b-4f65-b7a7-ca504fa9f5d3" providerId="ADAL" clId="{F7457FB9-A18A-4EC9-A54E-09CC7B7ABF87}" dt="2019-11-04T19:28:58.673" v="3357" actId="20577"/>
        <pc:sldMkLst>
          <pc:docMk/>
          <pc:sldMk cId="2887676193" sldId="659"/>
        </pc:sldMkLst>
        <pc:spChg chg="mod">
          <ac:chgData name="Arnold Schulte" userId="897ca44c-966b-4f65-b7a7-ca504fa9f5d3" providerId="ADAL" clId="{F7457FB9-A18A-4EC9-A54E-09CC7B7ABF87}" dt="2019-11-04T19:28:58.673" v="3357" actId="20577"/>
          <ac:spMkLst>
            <pc:docMk/>
            <pc:sldMk cId="2887676193" sldId="659"/>
            <ac:spMk id="9" creationId="{BD8BD6D0-245F-4FE1-B006-6155079B2A48}"/>
          </ac:spMkLst>
        </pc:spChg>
        <pc:picChg chg="del mod">
          <ac:chgData name="Arnold Schulte" userId="897ca44c-966b-4f65-b7a7-ca504fa9f5d3" providerId="ADAL" clId="{F7457FB9-A18A-4EC9-A54E-09CC7B7ABF87}" dt="2019-11-04T19:18:57.994" v="2800" actId="478"/>
          <ac:picMkLst>
            <pc:docMk/>
            <pc:sldMk cId="2887676193" sldId="659"/>
            <ac:picMk id="2" creationId="{00000000-0000-0000-0000-000000000000}"/>
          </ac:picMkLst>
        </pc:picChg>
        <pc:picChg chg="mod">
          <ac:chgData name="Arnold Schulte" userId="897ca44c-966b-4f65-b7a7-ca504fa9f5d3" providerId="ADAL" clId="{F7457FB9-A18A-4EC9-A54E-09CC7B7ABF87}" dt="2019-11-04T19:19:12.097" v="2807" actId="1076"/>
          <ac:picMkLst>
            <pc:docMk/>
            <pc:sldMk cId="2887676193" sldId="659"/>
            <ac:picMk id="4" creationId="{00000000-0000-0000-0000-000000000000}"/>
          </ac:picMkLst>
        </pc:picChg>
      </pc:sldChg>
      <pc:sldChg chg="modSp">
        <pc:chgData name="Arnold Schulte" userId="897ca44c-966b-4f65-b7a7-ca504fa9f5d3" providerId="ADAL" clId="{F7457FB9-A18A-4EC9-A54E-09CC7B7ABF87}" dt="2019-11-04T19:18:23.252" v="2795" actId="20577"/>
        <pc:sldMkLst>
          <pc:docMk/>
          <pc:sldMk cId="2625374936" sldId="660"/>
        </pc:sldMkLst>
        <pc:spChg chg="mod">
          <ac:chgData name="Arnold Schulte" userId="897ca44c-966b-4f65-b7a7-ca504fa9f5d3" providerId="ADAL" clId="{F7457FB9-A18A-4EC9-A54E-09CC7B7ABF87}" dt="2019-11-04T19:18:23.252" v="2795" actId="20577"/>
          <ac:spMkLst>
            <pc:docMk/>
            <pc:sldMk cId="2625374936" sldId="660"/>
            <ac:spMk id="7" creationId="{A65C7D51-CED4-465B-89D6-68DCA6A30E41}"/>
          </ac:spMkLst>
        </pc:spChg>
      </pc:sldChg>
      <pc:sldChg chg="modSp">
        <pc:chgData name="Arnold Schulte" userId="897ca44c-966b-4f65-b7a7-ca504fa9f5d3" providerId="ADAL" clId="{F7457FB9-A18A-4EC9-A54E-09CC7B7ABF87}" dt="2019-10-24T18:44:47.329" v="1" actId="20577"/>
        <pc:sldMkLst>
          <pc:docMk/>
          <pc:sldMk cId="3865351535" sldId="661"/>
        </pc:sldMkLst>
        <pc:spChg chg="mod">
          <ac:chgData name="Arnold Schulte" userId="897ca44c-966b-4f65-b7a7-ca504fa9f5d3" providerId="ADAL" clId="{F7457FB9-A18A-4EC9-A54E-09CC7B7ABF87}" dt="2019-10-24T18:44:47.329" v="1" actId="20577"/>
          <ac:spMkLst>
            <pc:docMk/>
            <pc:sldMk cId="3865351535" sldId="661"/>
            <ac:spMk id="4" creationId="{1579B272-0671-420A-B09C-8922E07D8DDF}"/>
          </ac:spMkLst>
        </pc:spChg>
      </pc:sldChg>
      <pc:sldChg chg="modSp modNotesTx">
        <pc:chgData name="Arnold Schulte" userId="897ca44c-966b-4f65-b7a7-ca504fa9f5d3" providerId="ADAL" clId="{F7457FB9-A18A-4EC9-A54E-09CC7B7ABF87}" dt="2019-11-05T06:11:57.767" v="4825" actId="20577"/>
        <pc:sldMkLst>
          <pc:docMk/>
          <pc:sldMk cId="3056691149" sldId="663"/>
        </pc:sldMkLst>
        <pc:spChg chg="mod">
          <ac:chgData name="Arnold Schulte" userId="897ca44c-966b-4f65-b7a7-ca504fa9f5d3" providerId="ADAL" clId="{F7457FB9-A18A-4EC9-A54E-09CC7B7ABF87}" dt="2019-11-05T06:10:10.304" v="4611" actId="20577"/>
          <ac:spMkLst>
            <pc:docMk/>
            <pc:sldMk cId="3056691149" sldId="663"/>
            <ac:spMk id="7" creationId="{A65C7D51-CED4-465B-89D6-68DCA6A30E41}"/>
          </ac:spMkLst>
        </pc:spChg>
      </pc:sldChg>
      <pc:sldChg chg="modNotesTx">
        <pc:chgData name="Arnold Schulte" userId="897ca44c-966b-4f65-b7a7-ca504fa9f5d3" providerId="ADAL" clId="{F7457FB9-A18A-4EC9-A54E-09CC7B7ABF87}" dt="2019-11-05T06:24:49.963" v="4826" actId="20577"/>
        <pc:sldMkLst>
          <pc:docMk/>
          <pc:sldMk cId="1354945101" sldId="680"/>
        </pc:sldMkLst>
      </pc:sldChg>
      <pc:sldChg chg="addSp delSp modSp">
        <pc:chgData name="Arnold Schulte" userId="897ca44c-966b-4f65-b7a7-ca504fa9f5d3" providerId="ADAL" clId="{F7457FB9-A18A-4EC9-A54E-09CC7B7ABF87}" dt="2019-11-04T20:12:44.360" v="4337" actId="1076"/>
        <pc:sldMkLst>
          <pc:docMk/>
          <pc:sldMk cId="358436729" sldId="685"/>
        </pc:sldMkLst>
        <pc:spChg chg="mod">
          <ac:chgData name="Arnold Schulte" userId="897ca44c-966b-4f65-b7a7-ca504fa9f5d3" providerId="ADAL" clId="{F7457FB9-A18A-4EC9-A54E-09CC7B7ABF87}" dt="2019-11-04T20:08:29.926" v="4327" actId="115"/>
          <ac:spMkLst>
            <pc:docMk/>
            <pc:sldMk cId="358436729" sldId="685"/>
            <ac:spMk id="9" creationId="{BD8BD6D0-245F-4FE1-B006-6155079B2A48}"/>
          </ac:spMkLst>
        </pc:spChg>
        <pc:spChg chg="del">
          <ac:chgData name="Arnold Schulte" userId="897ca44c-966b-4f65-b7a7-ca504fa9f5d3" providerId="ADAL" clId="{F7457FB9-A18A-4EC9-A54E-09CC7B7ABF87}" dt="2019-11-04T20:07:47.644" v="4262" actId="478"/>
          <ac:spMkLst>
            <pc:docMk/>
            <pc:sldMk cId="358436729" sldId="685"/>
            <ac:spMk id="16" creationId="{BD8BD6D0-245F-4FE1-B006-6155079B2A48}"/>
          </ac:spMkLst>
        </pc:spChg>
        <pc:picChg chg="add mod">
          <ac:chgData name="Arnold Schulte" userId="897ca44c-966b-4f65-b7a7-ca504fa9f5d3" providerId="ADAL" clId="{F7457FB9-A18A-4EC9-A54E-09CC7B7ABF87}" dt="2019-11-04T20:12:44.360" v="4337" actId="1076"/>
          <ac:picMkLst>
            <pc:docMk/>
            <pc:sldMk cId="358436729" sldId="685"/>
            <ac:picMk id="2" creationId="{9C9FAC19-2FA8-4997-8AB2-6F434CAF675C}"/>
          </ac:picMkLst>
        </pc:picChg>
      </pc:sldChg>
      <pc:sldChg chg="modSp add modNotesTx">
        <pc:chgData name="Arnold Schulte" userId="897ca44c-966b-4f65-b7a7-ca504fa9f5d3" providerId="ADAL" clId="{F7457FB9-A18A-4EC9-A54E-09CC7B7ABF87}" dt="2019-11-04T18:37:56.938" v="1179" actId="20577"/>
        <pc:sldMkLst>
          <pc:docMk/>
          <pc:sldMk cId="1243868271" sldId="687"/>
        </pc:sldMkLst>
        <pc:spChg chg="mod">
          <ac:chgData name="Arnold Schulte" userId="897ca44c-966b-4f65-b7a7-ca504fa9f5d3" providerId="ADAL" clId="{F7457FB9-A18A-4EC9-A54E-09CC7B7ABF87}" dt="2019-11-04T18:37:39.697" v="1177" actId="1076"/>
          <ac:spMkLst>
            <pc:docMk/>
            <pc:sldMk cId="1243868271" sldId="687"/>
            <ac:spMk id="9" creationId="{BD8BD6D0-245F-4FE1-B006-6155079B2A48}"/>
          </ac:spMkLst>
        </pc:spChg>
        <pc:graphicFrameChg chg="mod">
          <ac:chgData name="Arnold Schulte" userId="897ca44c-966b-4f65-b7a7-ca504fa9f5d3" providerId="ADAL" clId="{F7457FB9-A18A-4EC9-A54E-09CC7B7ABF87}" dt="2019-11-04T18:22:34.136" v="312" actId="20577"/>
          <ac:graphicFrameMkLst>
            <pc:docMk/>
            <pc:sldMk cId="1243868271" sldId="687"/>
            <ac:graphicFrameMk id="10" creationId="{00000000-0000-0000-0000-000000000000}"/>
          </ac:graphicFrameMkLst>
        </pc:graphicFrameChg>
      </pc:sldChg>
      <pc:sldChg chg="addSp delSp modSp add modNotesTx">
        <pc:chgData name="Arnold Schulte" userId="897ca44c-966b-4f65-b7a7-ca504fa9f5d3" providerId="ADAL" clId="{F7457FB9-A18A-4EC9-A54E-09CC7B7ABF87}" dt="2019-11-04T18:41:11.560" v="1404" actId="20577"/>
        <pc:sldMkLst>
          <pc:docMk/>
          <pc:sldMk cId="2570294569" sldId="688"/>
        </pc:sldMkLst>
        <pc:spChg chg="mod">
          <ac:chgData name="Arnold Schulte" userId="897ca44c-966b-4f65-b7a7-ca504fa9f5d3" providerId="ADAL" clId="{F7457FB9-A18A-4EC9-A54E-09CC7B7ABF87}" dt="2019-11-04T18:33:56.354" v="901" actId="20577"/>
          <ac:spMkLst>
            <pc:docMk/>
            <pc:sldMk cId="2570294569" sldId="688"/>
            <ac:spMk id="7" creationId="{A65C7D51-CED4-465B-89D6-68DCA6A30E41}"/>
          </ac:spMkLst>
        </pc:spChg>
        <pc:spChg chg="del mod">
          <ac:chgData name="Arnold Schulte" userId="897ca44c-966b-4f65-b7a7-ca504fa9f5d3" providerId="ADAL" clId="{F7457FB9-A18A-4EC9-A54E-09CC7B7ABF87}" dt="2019-11-04T18:28:41.959" v="619" actId="478"/>
          <ac:spMkLst>
            <pc:docMk/>
            <pc:sldMk cId="2570294569" sldId="688"/>
            <ac:spMk id="9" creationId="{BD8BD6D0-245F-4FE1-B006-6155079B2A48}"/>
          </ac:spMkLst>
        </pc:spChg>
        <pc:spChg chg="add">
          <ac:chgData name="Arnold Schulte" userId="897ca44c-966b-4f65-b7a7-ca504fa9f5d3" providerId="ADAL" clId="{F7457FB9-A18A-4EC9-A54E-09CC7B7ABF87}" dt="2019-11-04T18:28:48.634" v="620"/>
          <ac:spMkLst>
            <pc:docMk/>
            <pc:sldMk cId="2570294569" sldId="688"/>
            <ac:spMk id="12" creationId="{42C243C2-AE4E-486D-AD0C-1CB14F964EB3}"/>
          </ac:spMkLst>
        </pc:spChg>
        <pc:spChg chg="add">
          <ac:chgData name="Arnold Schulte" userId="897ca44c-966b-4f65-b7a7-ca504fa9f5d3" providerId="ADAL" clId="{F7457FB9-A18A-4EC9-A54E-09CC7B7ABF87}" dt="2019-11-04T18:28:48.634" v="620"/>
          <ac:spMkLst>
            <pc:docMk/>
            <pc:sldMk cId="2570294569" sldId="688"/>
            <ac:spMk id="13" creationId="{9C22F5F9-B7B0-43B1-BB79-40611CBAA77A}"/>
          </ac:spMkLst>
        </pc:spChg>
        <pc:spChg chg="add mod">
          <ac:chgData name="Arnold Schulte" userId="897ca44c-966b-4f65-b7a7-ca504fa9f5d3" providerId="ADAL" clId="{F7457FB9-A18A-4EC9-A54E-09CC7B7ABF87}" dt="2019-11-04T18:41:11.560" v="1404" actId="20577"/>
          <ac:spMkLst>
            <pc:docMk/>
            <pc:sldMk cId="2570294569" sldId="688"/>
            <ac:spMk id="15" creationId="{C81609EE-8726-4686-AEC4-1DF4CBC15A31}"/>
          </ac:spMkLst>
        </pc:spChg>
        <pc:grpChg chg="add mod">
          <ac:chgData name="Arnold Schulte" userId="897ca44c-966b-4f65-b7a7-ca504fa9f5d3" providerId="ADAL" clId="{F7457FB9-A18A-4EC9-A54E-09CC7B7ABF87}" dt="2019-11-04T18:28:50.748" v="621"/>
          <ac:grpSpMkLst>
            <pc:docMk/>
            <pc:sldMk cId="2570294569" sldId="688"/>
            <ac:grpSpMk id="11" creationId="{0A3E8E55-EBE2-4A41-89DF-189AEC617EFB}"/>
          </ac:grpSpMkLst>
        </pc:grpChg>
        <pc:graphicFrameChg chg="del">
          <ac:chgData name="Arnold Schulte" userId="897ca44c-966b-4f65-b7a7-ca504fa9f5d3" providerId="ADAL" clId="{F7457FB9-A18A-4EC9-A54E-09CC7B7ABF87}" dt="2019-11-04T18:27:01.860" v="591" actId="478"/>
          <ac:graphicFrameMkLst>
            <pc:docMk/>
            <pc:sldMk cId="2570294569" sldId="688"/>
            <ac:graphicFrameMk id="10" creationId="{00000000-0000-0000-0000-000000000000}"/>
          </ac:graphicFrameMkLst>
        </pc:graphicFrameChg>
        <pc:graphicFrameChg chg="add mod ord">
          <ac:chgData name="Arnold Schulte" userId="897ca44c-966b-4f65-b7a7-ca504fa9f5d3" providerId="ADAL" clId="{F7457FB9-A18A-4EC9-A54E-09CC7B7ABF87}" dt="2019-11-04T18:34:31.217" v="973" actId="1076"/>
          <ac:graphicFrameMkLst>
            <pc:docMk/>
            <pc:sldMk cId="2570294569" sldId="688"/>
            <ac:graphicFrameMk id="14" creationId="{82EA58B8-6A65-4AD3-91BE-4313AA1573DC}"/>
          </ac:graphicFrameMkLst>
        </pc:graphicFrameChg>
      </pc:sldChg>
      <pc:sldChg chg="addSp delSp modSp add modNotesTx">
        <pc:chgData name="Arnold Schulte" userId="897ca44c-966b-4f65-b7a7-ca504fa9f5d3" providerId="ADAL" clId="{F7457FB9-A18A-4EC9-A54E-09CC7B7ABF87}" dt="2019-11-04T19:42:31.304" v="3570" actId="20577"/>
        <pc:sldMkLst>
          <pc:docMk/>
          <pc:sldMk cId="3900490290" sldId="689"/>
        </pc:sldMkLst>
        <pc:spChg chg="mod">
          <ac:chgData name="Arnold Schulte" userId="897ca44c-966b-4f65-b7a7-ca504fa9f5d3" providerId="ADAL" clId="{F7457FB9-A18A-4EC9-A54E-09CC7B7ABF87}" dt="2019-11-04T18:36:29.065" v="1078" actId="20577"/>
          <ac:spMkLst>
            <pc:docMk/>
            <pc:sldMk cId="3900490290" sldId="689"/>
            <ac:spMk id="7" creationId="{A65C7D51-CED4-465B-89D6-68DCA6A30E41}"/>
          </ac:spMkLst>
        </pc:spChg>
        <pc:spChg chg="add mod">
          <ac:chgData name="Arnold Schulte" userId="897ca44c-966b-4f65-b7a7-ca504fa9f5d3" providerId="ADAL" clId="{F7457FB9-A18A-4EC9-A54E-09CC7B7ABF87}" dt="2019-11-04T19:41:21.706" v="3411" actId="20577"/>
          <ac:spMkLst>
            <pc:docMk/>
            <pc:sldMk cId="3900490290" sldId="689"/>
            <ac:spMk id="9" creationId="{54FEE241-55E0-482C-A7D8-0236FDD7BB6A}"/>
          </ac:spMkLst>
        </pc:spChg>
        <pc:spChg chg="mod">
          <ac:chgData name="Arnold Schulte" userId="897ca44c-966b-4f65-b7a7-ca504fa9f5d3" providerId="ADAL" clId="{F7457FB9-A18A-4EC9-A54E-09CC7B7ABF87}" dt="2019-11-04T18:37:01.234" v="1172" actId="20577"/>
          <ac:spMkLst>
            <pc:docMk/>
            <pc:sldMk cId="3900490290" sldId="689"/>
            <ac:spMk id="15" creationId="{C81609EE-8726-4686-AEC4-1DF4CBC15A31}"/>
          </ac:spMkLst>
        </pc:spChg>
        <pc:spChg chg="del">
          <ac:chgData name="Arnold Schulte" userId="897ca44c-966b-4f65-b7a7-ca504fa9f5d3" providerId="ADAL" clId="{F7457FB9-A18A-4EC9-A54E-09CC7B7ABF87}" dt="2019-11-04T18:39:25.182" v="1218" actId="478"/>
          <ac:spMkLst>
            <pc:docMk/>
            <pc:sldMk cId="3900490290" sldId="689"/>
            <ac:spMk id="16" creationId="{BD8BD6D0-245F-4FE1-B006-6155079B2A48}"/>
          </ac:spMkLst>
        </pc:spChg>
        <pc:graphicFrameChg chg="mod">
          <ac:chgData name="Arnold Schulte" userId="897ca44c-966b-4f65-b7a7-ca504fa9f5d3" providerId="ADAL" clId="{F7457FB9-A18A-4EC9-A54E-09CC7B7ABF87}" dt="2019-11-04T19:40:15.090" v="3379" actId="20577"/>
          <ac:graphicFrameMkLst>
            <pc:docMk/>
            <pc:sldMk cId="3900490290" sldId="689"/>
            <ac:graphicFrameMk id="14" creationId="{82EA58B8-6A65-4AD3-91BE-4313AA1573DC}"/>
          </ac:graphicFrameMkLst>
        </pc:graphicFrameChg>
      </pc:sldChg>
      <pc:sldChg chg="delSp modSp add modNotesTx">
        <pc:chgData name="Arnold Schulte" userId="897ca44c-966b-4f65-b7a7-ca504fa9f5d3" providerId="ADAL" clId="{F7457FB9-A18A-4EC9-A54E-09CC7B7ABF87}" dt="2019-11-04T18:51:03.746" v="2179" actId="20577"/>
        <pc:sldMkLst>
          <pc:docMk/>
          <pc:sldMk cId="3423699846" sldId="690"/>
        </pc:sldMkLst>
        <pc:spChg chg="mod">
          <ac:chgData name="Arnold Schulte" userId="897ca44c-966b-4f65-b7a7-ca504fa9f5d3" providerId="ADAL" clId="{F7457FB9-A18A-4EC9-A54E-09CC7B7ABF87}" dt="2019-11-04T18:44:40.439" v="1698" actId="20577"/>
          <ac:spMkLst>
            <pc:docMk/>
            <pc:sldMk cId="3423699846" sldId="690"/>
            <ac:spMk id="7" creationId="{A65C7D51-CED4-465B-89D6-68DCA6A30E41}"/>
          </ac:spMkLst>
        </pc:spChg>
        <pc:spChg chg="mod">
          <ac:chgData name="Arnold Schulte" userId="897ca44c-966b-4f65-b7a7-ca504fa9f5d3" providerId="ADAL" clId="{F7457FB9-A18A-4EC9-A54E-09CC7B7ABF87}" dt="2019-11-04T18:48:45.959" v="2059" actId="20577"/>
          <ac:spMkLst>
            <pc:docMk/>
            <pc:sldMk cId="3423699846" sldId="690"/>
            <ac:spMk id="9" creationId="{54FEE241-55E0-482C-A7D8-0236FDD7BB6A}"/>
          </ac:spMkLst>
        </pc:spChg>
        <pc:graphicFrameChg chg="del mod">
          <ac:chgData name="Arnold Schulte" userId="897ca44c-966b-4f65-b7a7-ca504fa9f5d3" providerId="ADAL" clId="{F7457FB9-A18A-4EC9-A54E-09CC7B7ABF87}" dt="2019-11-04T18:45:57.850" v="1758" actId="478"/>
          <ac:graphicFrameMkLst>
            <pc:docMk/>
            <pc:sldMk cId="3423699846" sldId="690"/>
            <ac:graphicFrameMk id="14" creationId="{82EA58B8-6A65-4AD3-91BE-4313AA1573DC}"/>
          </ac:graphicFrameMkLst>
        </pc:graphicFrameChg>
      </pc:sldChg>
      <pc:sldChg chg="addSp delSp modSp add">
        <pc:chgData name="Arnold Schulte" userId="897ca44c-966b-4f65-b7a7-ca504fa9f5d3" providerId="ADAL" clId="{F7457FB9-A18A-4EC9-A54E-09CC7B7ABF87}" dt="2019-11-04T19:14:17.382" v="2499" actId="20577"/>
        <pc:sldMkLst>
          <pc:docMk/>
          <pc:sldMk cId="2727351888" sldId="691"/>
        </pc:sldMkLst>
        <pc:spChg chg="mod">
          <ac:chgData name="Arnold Schulte" userId="897ca44c-966b-4f65-b7a7-ca504fa9f5d3" providerId="ADAL" clId="{F7457FB9-A18A-4EC9-A54E-09CC7B7ABF87}" dt="2019-11-04T19:14:17.382" v="2499" actId="20577"/>
          <ac:spMkLst>
            <pc:docMk/>
            <pc:sldMk cId="2727351888" sldId="691"/>
            <ac:spMk id="7" creationId="{A65C7D51-CED4-465B-89D6-68DCA6A30E41}"/>
          </ac:spMkLst>
        </pc:spChg>
        <pc:spChg chg="del">
          <ac:chgData name="Arnold Schulte" userId="897ca44c-966b-4f65-b7a7-ca504fa9f5d3" providerId="ADAL" clId="{F7457FB9-A18A-4EC9-A54E-09CC7B7ABF87}" dt="2019-11-04T19:04:49.880" v="2181" actId="478"/>
          <ac:spMkLst>
            <pc:docMk/>
            <pc:sldMk cId="2727351888" sldId="691"/>
            <ac:spMk id="9" creationId="{54FEE241-55E0-482C-A7D8-0236FDD7BB6A}"/>
          </ac:spMkLst>
        </pc:spChg>
        <pc:picChg chg="add mod">
          <ac:chgData name="Arnold Schulte" userId="897ca44c-966b-4f65-b7a7-ca504fa9f5d3" providerId="ADAL" clId="{F7457FB9-A18A-4EC9-A54E-09CC7B7ABF87}" dt="2019-11-04T19:04:58.528" v="2184" actId="1076"/>
          <ac:picMkLst>
            <pc:docMk/>
            <pc:sldMk cId="2727351888" sldId="691"/>
            <ac:picMk id="2" creationId="{82C828A3-7C38-461F-AD65-B041BD487166}"/>
          </ac:picMkLst>
        </pc:picChg>
        <pc:cxnChg chg="add mod">
          <ac:chgData name="Arnold Schulte" userId="897ca44c-966b-4f65-b7a7-ca504fa9f5d3" providerId="ADAL" clId="{F7457FB9-A18A-4EC9-A54E-09CC7B7ABF87}" dt="2019-11-04T19:08:31.236" v="2213" actId="1582"/>
          <ac:cxnSpMkLst>
            <pc:docMk/>
            <pc:sldMk cId="2727351888" sldId="691"/>
            <ac:cxnSpMk id="4" creationId="{602EEC9A-DA3C-41C1-8577-CD3BD1FD198D}"/>
          </ac:cxnSpMkLst>
        </pc:cxnChg>
      </pc:sldChg>
      <pc:sldChg chg="addSp delSp modSp add modNotesTx">
        <pc:chgData name="Arnold Schulte" userId="897ca44c-966b-4f65-b7a7-ca504fa9f5d3" providerId="ADAL" clId="{F7457FB9-A18A-4EC9-A54E-09CC7B7ABF87}" dt="2019-11-04T19:14:03.054" v="2465" actId="20577"/>
        <pc:sldMkLst>
          <pc:docMk/>
          <pc:sldMk cId="2246990503" sldId="692"/>
        </pc:sldMkLst>
        <pc:spChg chg="mod">
          <ac:chgData name="Arnold Schulte" userId="897ca44c-966b-4f65-b7a7-ca504fa9f5d3" providerId="ADAL" clId="{F7457FB9-A18A-4EC9-A54E-09CC7B7ABF87}" dt="2019-11-04T19:14:03.054" v="2465" actId="20577"/>
          <ac:spMkLst>
            <pc:docMk/>
            <pc:sldMk cId="2246990503" sldId="692"/>
            <ac:spMk id="7" creationId="{A65C7D51-CED4-465B-89D6-68DCA6A30E41}"/>
          </ac:spMkLst>
        </pc:spChg>
        <pc:picChg chg="del">
          <ac:chgData name="Arnold Schulte" userId="897ca44c-966b-4f65-b7a7-ca504fa9f5d3" providerId="ADAL" clId="{F7457FB9-A18A-4EC9-A54E-09CC7B7ABF87}" dt="2019-11-04T19:05:34.444" v="2186" actId="478"/>
          <ac:picMkLst>
            <pc:docMk/>
            <pc:sldMk cId="2246990503" sldId="692"/>
            <ac:picMk id="2" creationId="{82C828A3-7C38-461F-AD65-B041BD487166}"/>
          </ac:picMkLst>
        </pc:picChg>
        <pc:picChg chg="add mod">
          <ac:chgData name="Arnold Schulte" userId="897ca44c-966b-4f65-b7a7-ca504fa9f5d3" providerId="ADAL" clId="{F7457FB9-A18A-4EC9-A54E-09CC7B7ABF87}" dt="2019-11-04T19:06:16.786" v="2189" actId="1076"/>
          <ac:picMkLst>
            <pc:docMk/>
            <pc:sldMk cId="2246990503" sldId="692"/>
            <ac:picMk id="3" creationId="{F25017E6-71A9-47DB-8F2D-01DBBB047097}"/>
          </ac:picMkLst>
        </pc:picChg>
      </pc:sldChg>
      <pc:sldChg chg="addSp delSp modSp add modNotesTx">
        <pc:chgData name="Arnold Schulte" userId="897ca44c-966b-4f65-b7a7-ca504fa9f5d3" providerId="ADAL" clId="{F7457FB9-A18A-4EC9-A54E-09CC7B7ABF87}" dt="2019-11-04T19:13:55.655" v="2453" actId="20577"/>
        <pc:sldMkLst>
          <pc:docMk/>
          <pc:sldMk cId="3118711589" sldId="693"/>
        </pc:sldMkLst>
        <pc:spChg chg="mod">
          <ac:chgData name="Arnold Schulte" userId="897ca44c-966b-4f65-b7a7-ca504fa9f5d3" providerId="ADAL" clId="{F7457FB9-A18A-4EC9-A54E-09CC7B7ABF87}" dt="2019-11-04T19:13:55.655" v="2453" actId="20577"/>
          <ac:spMkLst>
            <pc:docMk/>
            <pc:sldMk cId="3118711589" sldId="693"/>
            <ac:spMk id="7" creationId="{A65C7D51-CED4-465B-89D6-68DCA6A30E41}"/>
          </ac:spMkLst>
        </pc:spChg>
        <pc:picChg chg="add mod">
          <ac:chgData name="Arnold Schulte" userId="897ca44c-966b-4f65-b7a7-ca504fa9f5d3" providerId="ADAL" clId="{F7457FB9-A18A-4EC9-A54E-09CC7B7ABF87}" dt="2019-11-04T19:11:31.529" v="2218" actId="1076"/>
          <ac:picMkLst>
            <pc:docMk/>
            <pc:sldMk cId="3118711589" sldId="693"/>
            <ac:picMk id="2" creationId="{7E21E605-52A3-4B3C-8EC3-D922C8BF12F1}"/>
          </ac:picMkLst>
        </pc:picChg>
        <pc:picChg chg="del">
          <ac:chgData name="Arnold Schulte" userId="897ca44c-966b-4f65-b7a7-ca504fa9f5d3" providerId="ADAL" clId="{F7457FB9-A18A-4EC9-A54E-09CC7B7ABF87}" dt="2019-11-04T19:11:22.315" v="2215" actId="478"/>
          <ac:picMkLst>
            <pc:docMk/>
            <pc:sldMk cId="3118711589" sldId="693"/>
            <ac:picMk id="3" creationId="{F25017E6-71A9-47DB-8F2D-01DBBB047097}"/>
          </ac:picMkLst>
        </pc:picChg>
      </pc:sldChg>
      <pc:sldChg chg="addSp delSp modSp add modNotesTx">
        <pc:chgData name="Arnold Schulte" userId="897ca44c-966b-4f65-b7a7-ca504fa9f5d3" providerId="ADAL" clId="{F7457FB9-A18A-4EC9-A54E-09CC7B7ABF87}" dt="2019-11-04T19:17:36.563" v="2788" actId="14100"/>
        <pc:sldMkLst>
          <pc:docMk/>
          <pc:sldMk cId="3968593357" sldId="694"/>
        </pc:sldMkLst>
        <pc:spChg chg="add mod">
          <ac:chgData name="Arnold Schulte" userId="897ca44c-966b-4f65-b7a7-ca504fa9f5d3" providerId="ADAL" clId="{F7457FB9-A18A-4EC9-A54E-09CC7B7ABF87}" dt="2019-11-04T19:17:36.563" v="2788" actId="14100"/>
          <ac:spMkLst>
            <pc:docMk/>
            <pc:sldMk cId="3968593357" sldId="694"/>
            <ac:spMk id="9" creationId="{19F94C17-D5BF-4D72-B947-EB5C1F92F61C}"/>
          </ac:spMkLst>
        </pc:spChg>
        <pc:picChg chg="del">
          <ac:chgData name="Arnold Schulte" userId="897ca44c-966b-4f65-b7a7-ca504fa9f5d3" providerId="ADAL" clId="{F7457FB9-A18A-4EC9-A54E-09CC7B7ABF87}" dt="2019-11-04T19:13:32.144" v="2430" actId="478"/>
          <ac:picMkLst>
            <pc:docMk/>
            <pc:sldMk cId="3968593357" sldId="694"/>
            <ac:picMk id="2" creationId="{7E21E605-52A3-4B3C-8EC3-D922C8BF12F1}"/>
          </ac:picMkLst>
        </pc:picChg>
        <pc:picChg chg="add mod">
          <ac:chgData name="Arnold Schulte" userId="897ca44c-966b-4f65-b7a7-ca504fa9f5d3" providerId="ADAL" clId="{F7457FB9-A18A-4EC9-A54E-09CC7B7ABF87}" dt="2019-11-04T19:14:59.973" v="2502" actId="1076"/>
          <ac:picMkLst>
            <pc:docMk/>
            <pc:sldMk cId="3968593357" sldId="694"/>
            <ac:picMk id="3" creationId="{3479306A-BD2F-42AF-82C6-301BB5A54EED}"/>
          </ac:picMkLst>
        </pc:picChg>
        <pc:picChg chg="add mod">
          <ac:chgData name="Arnold Schulte" userId="897ca44c-966b-4f65-b7a7-ca504fa9f5d3" providerId="ADAL" clId="{F7457FB9-A18A-4EC9-A54E-09CC7B7ABF87}" dt="2019-11-04T19:16:22.160" v="2590" actId="1076"/>
          <ac:picMkLst>
            <pc:docMk/>
            <pc:sldMk cId="3968593357" sldId="694"/>
            <ac:picMk id="4" creationId="{C70DBDAB-42AF-40C9-A777-92B199EFD61C}"/>
          </ac:picMkLst>
        </pc:picChg>
      </pc:sldChg>
      <pc:sldChg chg="addSp delSp modSp add ord modNotesTx">
        <pc:chgData name="Arnold Schulte" userId="897ca44c-966b-4f65-b7a7-ca504fa9f5d3" providerId="ADAL" clId="{F7457FB9-A18A-4EC9-A54E-09CC7B7ABF87}" dt="2019-11-04T20:34:33.795" v="4446" actId="1076"/>
        <pc:sldMkLst>
          <pc:docMk/>
          <pc:sldMk cId="2963929545" sldId="695"/>
        </pc:sldMkLst>
        <pc:spChg chg="add del mod">
          <ac:chgData name="Arnold Schulte" userId="897ca44c-966b-4f65-b7a7-ca504fa9f5d3" providerId="ADAL" clId="{F7457FB9-A18A-4EC9-A54E-09CC7B7ABF87}" dt="2019-11-04T20:34:26.130" v="4443" actId="478"/>
          <ac:spMkLst>
            <pc:docMk/>
            <pc:sldMk cId="2963929545" sldId="695"/>
            <ac:spMk id="2" creationId="{E0E555FC-FBB7-42F4-9ABD-E1902B44AF8A}"/>
          </ac:spMkLst>
        </pc:spChg>
        <pc:spChg chg="mod">
          <ac:chgData name="Arnold Schulte" userId="897ca44c-966b-4f65-b7a7-ca504fa9f5d3" providerId="ADAL" clId="{F7457FB9-A18A-4EC9-A54E-09CC7B7ABF87}" dt="2019-11-04T19:46:29.702" v="3673" actId="20577"/>
          <ac:spMkLst>
            <pc:docMk/>
            <pc:sldMk cId="2963929545" sldId="695"/>
            <ac:spMk id="7" creationId="{A65C7D51-CED4-465B-89D6-68DCA6A30E41}"/>
          </ac:spMkLst>
        </pc:spChg>
        <pc:spChg chg="del">
          <ac:chgData name="Arnold Schulte" userId="897ca44c-966b-4f65-b7a7-ca504fa9f5d3" providerId="ADAL" clId="{F7457FB9-A18A-4EC9-A54E-09CC7B7ABF87}" dt="2019-11-04T19:45:00.724" v="3572" actId="478"/>
          <ac:spMkLst>
            <pc:docMk/>
            <pc:sldMk cId="2963929545" sldId="695"/>
            <ac:spMk id="9" creationId="{BD8BD6D0-245F-4FE1-B006-6155079B2A48}"/>
          </ac:spMkLst>
        </pc:spChg>
        <pc:spChg chg="add">
          <ac:chgData name="Arnold Schulte" userId="897ca44c-966b-4f65-b7a7-ca504fa9f5d3" providerId="ADAL" clId="{F7457FB9-A18A-4EC9-A54E-09CC7B7ABF87}" dt="2019-11-04T19:45:01.751" v="3573"/>
          <ac:spMkLst>
            <pc:docMk/>
            <pc:sldMk cId="2963929545" sldId="695"/>
            <ac:spMk id="11" creationId="{35DB4850-8C87-4B5B-9741-2085EA1925F6}"/>
          </ac:spMkLst>
        </pc:spChg>
        <pc:spChg chg="add">
          <ac:chgData name="Arnold Schulte" userId="897ca44c-966b-4f65-b7a7-ca504fa9f5d3" providerId="ADAL" clId="{F7457FB9-A18A-4EC9-A54E-09CC7B7ABF87}" dt="2019-11-04T19:45:01.751" v="3573"/>
          <ac:spMkLst>
            <pc:docMk/>
            <pc:sldMk cId="2963929545" sldId="695"/>
            <ac:spMk id="12" creationId="{56AB47A9-18EA-4589-B074-D3EB73B7AFC8}"/>
          </ac:spMkLst>
        </pc:spChg>
        <pc:spChg chg="add mod">
          <ac:chgData name="Arnold Schulte" userId="897ca44c-966b-4f65-b7a7-ca504fa9f5d3" providerId="ADAL" clId="{F7457FB9-A18A-4EC9-A54E-09CC7B7ABF87}" dt="2019-11-04T20:21:47.410" v="4370" actId="20577"/>
          <ac:spMkLst>
            <pc:docMk/>
            <pc:sldMk cId="2963929545" sldId="695"/>
            <ac:spMk id="14" creationId="{F5EE1CC0-D69F-405B-AA76-DB2EC8BE8428}"/>
          </ac:spMkLst>
        </pc:spChg>
        <pc:grpChg chg="add mod">
          <ac:chgData name="Arnold Schulte" userId="897ca44c-966b-4f65-b7a7-ca504fa9f5d3" providerId="ADAL" clId="{F7457FB9-A18A-4EC9-A54E-09CC7B7ABF87}" dt="2019-11-04T19:45:03.108" v="3574"/>
          <ac:grpSpMkLst>
            <pc:docMk/>
            <pc:sldMk cId="2963929545" sldId="695"/>
            <ac:grpSpMk id="10" creationId="{F8171A72-CD8A-4DA0-9909-CBA61919C2CD}"/>
          </ac:grpSpMkLst>
        </pc:grpChg>
        <pc:graphicFrameChg chg="add mod">
          <ac:chgData name="Arnold Schulte" userId="897ca44c-966b-4f65-b7a7-ca504fa9f5d3" providerId="ADAL" clId="{F7457FB9-A18A-4EC9-A54E-09CC7B7ABF87}" dt="2019-11-04T19:59:03.073" v="4023" actId="1035"/>
          <ac:graphicFrameMkLst>
            <pc:docMk/>
            <pc:sldMk cId="2963929545" sldId="695"/>
            <ac:graphicFrameMk id="13" creationId="{4F88AA47-DA40-4806-B9F4-21157C72C6D3}"/>
          </ac:graphicFrameMkLst>
        </pc:graphicFrameChg>
        <pc:picChg chg="add mod">
          <ac:chgData name="Arnold Schulte" userId="897ca44c-966b-4f65-b7a7-ca504fa9f5d3" providerId="ADAL" clId="{F7457FB9-A18A-4EC9-A54E-09CC7B7ABF87}" dt="2019-11-04T20:34:33.795" v="4446" actId="1076"/>
          <ac:picMkLst>
            <pc:docMk/>
            <pc:sldMk cId="2963929545" sldId="695"/>
            <ac:picMk id="3" creationId="{EDEF5779-033B-4B57-A636-81E50135DDD4}"/>
          </ac:picMkLst>
        </pc:picChg>
      </pc:sldChg>
      <pc:sldChg chg="modSp add del">
        <pc:chgData name="Arnold Schulte" userId="897ca44c-966b-4f65-b7a7-ca504fa9f5d3" providerId="ADAL" clId="{F7457FB9-A18A-4EC9-A54E-09CC7B7ABF87}" dt="2019-11-04T19:55:32.475" v="3948" actId="2696"/>
        <pc:sldMkLst>
          <pc:docMk/>
          <pc:sldMk cId="631665398" sldId="696"/>
        </pc:sldMkLst>
        <pc:spChg chg="mod">
          <ac:chgData name="Arnold Schulte" userId="897ca44c-966b-4f65-b7a7-ca504fa9f5d3" providerId="ADAL" clId="{F7457FB9-A18A-4EC9-A54E-09CC7B7ABF87}" dt="2019-11-04T19:53:38.790" v="3942" actId="20577"/>
          <ac:spMkLst>
            <pc:docMk/>
            <pc:sldMk cId="631665398" sldId="696"/>
            <ac:spMk id="14" creationId="{F5EE1CC0-D69F-405B-AA76-DB2EC8BE8428}"/>
          </ac:spMkLst>
        </pc:spChg>
      </pc:sldChg>
      <pc:sldChg chg="addSp delSp modSp add del">
        <pc:chgData name="Arnold Schulte" userId="897ca44c-966b-4f65-b7a7-ca504fa9f5d3" providerId="ADAL" clId="{F7457FB9-A18A-4EC9-A54E-09CC7B7ABF87}" dt="2019-11-04T19:59:28.489" v="4028" actId="2696"/>
        <pc:sldMkLst>
          <pc:docMk/>
          <pc:sldMk cId="3585477065" sldId="697"/>
        </pc:sldMkLst>
        <pc:spChg chg="del mod">
          <ac:chgData name="Arnold Schulte" userId="897ca44c-966b-4f65-b7a7-ca504fa9f5d3" providerId="ADAL" clId="{F7457FB9-A18A-4EC9-A54E-09CC7B7ABF87}" dt="2019-11-04T19:59:26.158" v="4027" actId="478"/>
          <ac:spMkLst>
            <pc:docMk/>
            <pc:sldMk cId="3585477065" sldId="697"/>
            <ac:spMk id="2" creationId="{E0E555FC-FBB7-42F4-9ABD-E1902B44AF8A}"/>
          </ac:spMkLst>
        </pc:spChg>
        <pc:spChg chg="add del">
          <ac:chgData name="Arnold Schulte" userId="897ca44c-966b-4f65-b7a7-ca504fa9f5d3" providerId="ADAL" clId="{F7457FB9-A18A-4EC9-A54E-09CC7B7ABF87}" dt="2019-11-04T19:58:21.942" v="4005"/>
          <ac:spMkLst>
            <pc:docMk/>
            <pc:sldMk cId="3585477065" sldId="697"/>
            <ac:spMk id="3" creationId="{BCACFD6A-D19F-48D4-9B3C-3EDA9DF8708B}"/>
          </ac:spMkLst>
        </pc:spChg>
        <pc:spChg chg="mod">
          <ac:chgData name="Arnold Schulte" userId="897ca44c-966b-4f65-b7a7-ca504fa9f5d3" providerId="ADAL" clId="{F7457FB9-A18A-4EC9-A54E-09CC7B7ABF87}" dt="2019-11-04T19:56:03.944" v="3957" actId="20577"/>
          <ac:spMkLst>
            <pc:docMk/>
            <pc:sldMk cId="3585477065" sldId="697"/>
            <ac:spMk id="14" creationId="{F5EE1CC0-D69F-405B-AA76-DB2EC8BE8428}"/>
          </ac:spMkLst>
        </pc:spChg>
        <pc:graphicFrameChg chg="mod">
          <ac:chgData name="Arnold Schulte" userId="897ca44c-966b-4f65-b7a7-ca504fa9f5d3" providerId="ADAL" clId="{F7457FB9-A18A-4EC9-A54E-09CC7B7ABF87}" dt="2019-11-04T19:56:56.703" v="4003" actId="20577"/>
          <ac:graphicFrameMkLst>
            <pc:docMk/>
            <pc:sldMk cId="3585477065" sldId="697"/>
            <ac:graphicFrameMk id="13" creationId="{4F88AA47-DA40-4806-B9F4-21157C72C6D3}"/>
          </ac:graphicFrameMkLst>
        </pc:graphicFrameChg>
      </pc:sldChg>
      <pc:sldChg chg="addSp delSp modSp add modNotesTx">
        <pc:chgData name="Arnold Schulte" userId="897ca44c-966b-4f65-b7a7-ca504fa9f5d3" providerId="ADAL" clId="{F7457FB9-A18A-4EC9-A54E-09CC7B7ABF87}" dt="2019-11-04T20:32:50.041" v="4442" actId="1076"/>
        <pc:sldMkLst>
          <pc:docMk/>
          <pc:sldMk cId="112408935" sldId="698"/>
        </pc:sldMkLst>
        <pc:spChg chg="del">
          <ac:chgData name="Arnold Schulte" userId="897ca44c-966b-4f65-b7a7-ca504fa9f5d3" providerId="ADAL" clId="{F7457FB9-A18A-4EC9-A54E-09CC7B7ABF87}" dt="2019-11-04T19:59:35.516" v="4030" actId="478"/>
          <ac:spMkLst>
            <pc:docMk/>
            <pc:sldMk cId="112408935" sldId="698"/>
            <ac:spMk id="2" creationId="{E0E555FC-FBB7-42F4-9ABD-E1902B44AF8A}"/>
          </ac:spMkLst>
        </pc:spChg>
        <pc:spChg chg="add del mod">
          <ac:chgData name="Arnold Schulte" userId="897ca44c-966b-4f65-b7a7-ca504fa9f5d3" providerId="ADAL" clId="{F7457FB9-A18A-4EC9-A54E-09CC7B7ABF87}" dt="2019-11-04T20:32:45.073" v="4439" actId="478"/>
          <ac:spMkLst>
            <pc:docMk/>
            <pc:sldMk cId="112408935" sldId="698"/>
            <ac:spMk id="9" creationId="{58DD1197-D7D4-4AD5-B8BF-70030C3CD762}"/>
          </ac:spMkLst>
        </pc:spChg>
        <pc:spChg chg="mod">
          <ac:chgData name="Arnold Schulte" userId="897ca44c-966b-4f65-b7a7-ca504fa9f5d3" providerId="ADAL" clId="{F7457FB9-A18A-4EC9-A54E-09CC7B7ABF87}" dt="2019-11-04T20:32:01.728" v="4438" actId="20577"/>
          <ac:spMkLst>
            <pc:docMk/>
            <pc:sldMk cId="112408935" sldId="698"/>
            <ac:spMk id="14" creationId="{F5EE1CC0-D69F-405B-AA76-DB2EC8BE8428}"/>
          </ac:spMkLst>
        </pc:spChg>
        <pc:picChg chg="add mod">
          <ac:chgData name="Arnold Schulte" userId="897ca44c-966b-4f65-b7a7-ca504fa9f5d3" providerId="ADAL" clId="{F7457FB9-A18A-4EC9-A54E-09CC7B7ABF87}" dt="2019-11-04T20:32:50.041" v="4442" actId="1076"/>
          <ac:picMkLst>
            <pc:docMk/>
            <pc:sldMk cId="112408935" sldId="698"/>
            <ac:picMk id="3" creationId="{4575F947-5A2B-4A92-9570-F36D38A1EB93}"/>
          </ac:picMkLst>
        </pc:picChg>
      </pc:sldChg>
      <pc:sldChg chg="addSp delSp modSp add modNotesTx">
        <pc:chgData name="Arnold Schulte" userId="897ca44c-966b-4f65-b7a7-ca504fa9f5d3" providerId="ADAL" clId="{F7457FB9-A18A-4EC9-A54E-09CC7B7ABF87}" dt="2019-11-04T20:26:44.229" v="4420" actId="20577"/>
        <pc:sldMkLst>
          <pc:docMk/>
          <pc:sldMk cId="3458297889" sldId="699"/>
        </pc:sldMkLst>
        <pc:spChg chg="add del mod">
          <ac:chgData name="Arnold Schulte" userId="897ca44c-966b-4f65-b7a7-ca504fa9f5d3" providerId="ADAL" clId="{F7457FB9-A18A-4EC9-A54E-09CC7B7ABF87}" dt="2019-11-04T20:25:46.718" v="4403"/>
          <ac:spMkLst>
            <pc:docMk/>
            <pc:sldMk cId="3458297889" sldId="699"/>
            <ac:spMk id="2" creationId="{9B7358E1-D6E6-427E-84BC-6DED2F57EE65}"/>
          </ac:spMkLst>
        </pc:spChg>
        <pc:spChg chg="del">
          <ac:chgData name="Arnold Schulte" userId="897ca44c-966b-4f65-b7a7-ca504fa9f5d3" providerId="ADAL" clId="{F7457FB9-A18A-4EC9-A54E-09CC7B7ABF87}" dt="2019-11-04T20:25:36.559" v="4399" actId="478"/>
          <ac:spMkLst>
            <pc:docMk/>
            <pc:sldMk cId="3458297889" sldId="699"/>
            <ac:spMk id="9" creationId="{58DD1197-D7D4-4AD5-B8BF-70030C3CD762}"/>
          </ac:spMkLst>
        </pc:spChg>
        <pc:spChg chg="mod">
          <ac:chgData name="Arnold Schulte" userId="897ca44c-966b-4f65-b7a7-ca504fa9f5d3" providerId="ADAL" clId="{F7457FB9-A18A-4EC9-A54E-09CC7B7ABF87}" dt="2019-11-04T20:22:59.938" v="4391" actId="20577"/>
          <ac:spMkLst>
            <pc:docMk/>
            <pc:sldMk cId="3458297889" sldId="699"/>
            <ac:spMk id="14" creationId="{F5EE1CC0-D69F-405B-AA76-DB2EC8BE8428}"/>
          </ac:spMkLst>
        </pc:spChg>
        <pc:picChg chg="add mod">
          <ac:chgData name="Arnold Schulte" userId="897ca44c-966b-4f65-b7a7-ca504fa9f5d3" providerId="ADAL" clId="{F7457FB9-A18A-4EC9-A54E-09CC7B7ABF87}" dt="2019-11-04T20:26:17.682" v="4406" actId="12788"/>
          <ac:picMkLst>
            <pc:docMk/>
            <pc:sldMk cId="3458297889" sldId="699"/>
            <ac:picMk id="3" creationId="{65D23DC2-C893-46A0-B791-1E814B2C2B15}"/>
          </ac:picMkLst>
        </pc:picChg>
      </pc:sldChg>
      <pc:sldChg chg="addSp delSp modSp add modNotesTx">
        <pc:chgData name="Arnold Schulte" userId="897ca44c-966b-4f65-b7a7-ca504fa9f5d3" providerId="ADAL" clId="{F7457FB9-A18A-4EC9-A54E-09CC7B7ABF87}" dt="2019-11-04T20:37:39.525" v="4543" actId="20577"/>
        <pc:sldMkLst>
          <pc:docMk/>
          <pc:sldMk cId="2284321468" sldId="700"/>
        </pc:sldMkLst>
        <pc:spChg chg="mod">
          <ac:chgData name="Arnold Schulte" userId="897ca44c-966b-4f65-b7a7-ca504fa9f5d3" providerId="ADAL" clId="{F7457FB9-A18A-4EC9-A54E-09CC7B7ABF87}" dt="2019-11-04T20:36:11.554" v="4479" actId="20577"/>
          <ac:spMkLst>
            <pc:docMk/>
            <pc:sldMk cId="2284321468" sldId="700"/>
            <ac:spMk id="14" creationId="{F5EE1CC0-D69F-405B-AA76-DB2EC8BE8428}"/>
          </ac:spMkLst>
        </pc:spChg>
        <pc:picChg chg="add mod">
          <ac:chgData name="Arnold Schulte" userId="897ca44c-966b-4f65-b7a7-ca504fa9f5d3" providerId="ADAL" clId="{F7457FB9-A18A-4EC9-A54E-09CC7B7ABF87}" dt="2019-11-04T20:37:26.649" v="4482" actId="1076"/>
          <ac:picMkLst>
            <pc:docMk/>
            <pc:sldMk cId="2284321468" sldId="700"/>
            <ac:picMk id="2" creationId="{30E733A8-A364-45EE-B93D-668D21396E89}"/>
          </ac:picMkLst>
        </pc:picChg>
        <pc:picChg chg="del">
          <ac:chgData name="Arnold Schulte" userId="897ca44c-966b-4f65-b7a7-ca504fa9f5d3" providerId="ADAL" clId="{F7457FB9-A18A-4EC9-A54E-09CC7B7ABF87}" dt="2019-11-04T20:37:21.320" v="4480" actId="478"/>
          <ac:picMkLst>
            <pc:docMk/>
            <pc:sldMk cId="2284321468" sldId="700"/>
            <ac:picMk id="3" creationId="{65D23DC2-C893-46A0-B791-1E814B2C2B15}"/>
          </ac:picMkLst>
        </pc:picChg>
      </pc:sldChg>
      <pc:sldChg chg="modSp add modNotesTx">
        <pc:chgData name="Arnold Schulte" userId="897ca44c-966b-4f65-b7a7-ca504fa9f5d3" providerId="ADAL" clId="{F7457FB9-A18A-4EC9-A54E-09CC7B7ABF87}" dt="2019-11-05T06:11:53.156" v="4824" actId="20577"/>
        <pc:sldMkLst>
          <pc:docMk/>
          <pc:sldMk cId="3315726338" sldId="701"/>
        </pc:sldMkLst>
        <pc:spChg chg="mod">
          <ac:chgData name="Arnold Schulte" userId="897ca44c-966b-4f65-b7a7-ca504fa9f5d3" providerId="ADAL" clId="{F7457FB9-A18A-4EC9-A54E-09CC7B7ABF87}" dt="2019-11-05T06:10:21.968" v="4621" actId="20577"/>
          <ac:spMkLst>
            <pc:docMk/>
            <pc:sldMk cId="3315726338" sldId="701"/>
            <ac:spMk id="7" creationId="{A65C7D51-CED4-465B-89D6-68DCA6A30E41}"/>
          </ac:spMkLst>
        </pc:spChg>
      </pc:sldChg>
      <pc:sldMasterChg chg="modSldLayout">
        <pc:chgData name="Arnold Schulte" userId="897ca44c-966b-4f65-b7a7-ca504fa9f5d3" providerId="ADAL" clId="{F7457FB9-A18A-4EC9-A54E-09CC7B7ABF87}" dt="2019-10-24T18:47:11.324" v="78" actId="20577"/>
        <pc:sldMasterMkLst>
          <pc:docMk/>
          <pc:sldMasterMk cId="1762778664" sldId="2147483671"/>
        </pc:sldMasterMkLst>
        <pc:sldLayoutChg chg="modSp">
          <pc:chgData name="Arnold Schulte" userId="897ca44c-966b-4f65-b7a7-ca504fa9f5d3" providerId="ADAL" clId="{F7457FB9-A18A-4EC9-A54E-09CC7B7ABF87}" dt="2019-10-24T18:47:11.324" v="78" actId="20577"/>
          <pc:sldLayoutMkLst>
            <pc:docMk/>
            <pc:sldMasterMk cId="1762778664" sldId="2147483671"/>
            <pc:sldLayoutMk cId="3756351309" sldId="2147483734"/>
          </pc:sldLayoutMkLst>
          <pc:spChg chg="mod">
            <ac:chgData name="Arnold Schulte" userId="897ca44c-966b-4f65-b7a7-ca504fa9f5d3" providerId="ADAL" clId="{F7457FB9-A18A-4EC9-A54E-09CC7B7ABF87}" dt="2019-10-24T18:47:11.324" v="78" actId="20577"/>
            <ac:spMkLst>
              <pc:docMk/>
              <pc:sldMasterMk cId="1762778664" sldId="2147483671"/>
              <pc:sldLayoutMk cId="3756351309" sldId="2147483734"/>
              <ac:spMk id="25" creationId="{F376ABD1-4930-42EB-9A73-9A9C7C6BF2D3}"/>
            </ac:spMkLst>
          </pc:spChg>
        </pc:sldLayoutChg>
      </pc:sldMasterChg>
    </pc:docChg>
  </pc:docChgLst>
  <pc:docChgLst>
    <pc:chgData name="Mouthaan, Raymond" userId="09515c8e-c456-470d-bbbc-9dfb90912e67" providerId="ADAL" clId="{5C12F1D3-183F-2240-9F87-33A6D0129F60}"/>
    <pc:docChg chg="undo custSel addSld modSld sldOrd">
      <pc:chgData name="Mouthaan, Raymond" userId="09515c8e-c456-470d-bbbc-9dfb90912e67" providerId="ADAL" clId="{5C12F1D3-183F-2240-9F87-33A6D0129F60}" dt="2019-11-02T19:27:10.635" v="553" actId="20577"/>
      <pc:docMkLst>
        <pc:docMk/>
      </pc:docMkLst>
      <pc:sldChg chg="modSp">
        <pc:chgData name="Mouthaan, Raymond" userId="09515c8e-c456-470d-bbbc-9dfb90912e67" providerId="ADAL" clId="{5C12F1D3-183F-2240-9F87-33A6D0129F60}" dt="2019-11-02T19:27:10.635" v="553" actId="20577"/>
        <pc:sldMkLst>
          <pc:docMk/>
          <pc:sldMk cId="654492756" sldId="615"/>
        </pc:sldMkLst>
        <pc:spChg chg="mod">
          <ac:chgData name="Mouthaan, Raymond" userId="09515c8e-c456-470d-bbbc-9dfb90912e67" providerId="ADAL" clId="{5C12F1D3-183F-2240-9F87-33A6D0129F60}" dt="2019-11-02T19:27:10.635" v="553" actId="20577"/>
          <ac:spMkLst>
            <pc:docMk/>
            <pc:sldMk cId="654492756" sldId="615"/>
            <ac:spMk id="2" creationId="{5BD96792-37A4-42C6-BBB1-33FB5AE3DAF0}"/>
          </ac:spMkLst>
        </pc:spChg>
        <pc:spChg chg="mod">
          <ac:chgData name="Mouthaan, Raymond" userId="09515c8e-c456-470d-bbbc-9dfb90912e67" providerId="ADAL" clId="{5C12F1D3-183F-2240-9F87-33A6D0129F60}" dt="2019-11-02T18:51:15.933" v="0" actId="6549"/>
          <ac:spMkLst>
            <pc:docMk/>
            <pc:sldMk cId="654492756" sldId="615"/>
            <ac:spMk id="4" creationId="{A8D64C46-2F2E-4374-863B-01C771BC9C4C}"/>
          </ac:spMkLst>
        </pc:spChg>
      </pc:sldChg>
      <pc:sldChg chg="ord">
        <pc:chgData name="Mouthaan, Raymond" userId="09515c8e-c456-470d-bbbc-9dfb90912e67" providerId="ADAL" clId="{5C12F1D3-183F-2240-9F87-33A6D0129F60}" dt="2019-11-02T18:51:47.199" v="1"/>
        <pc:sldMkLst>
          <pc:docMk/>
          <pc:sldMk cId="3826560201" sldId="642"/>
        </pc:sldMkLst>
      </pc:sldChg>
      <pc:sldChg chg="addSp delSp modSp add modNotesTx">
        <pc:chgData name="Mouthaan, Raymond" userId="09515c8e-c456-470d-bbbc-9dfb90912e67" providerId="ADAL" clId="{5C12F1D3-183F-2240-9F87-33A6D0129F60}" dt="2019-11-02T18:53:33.085" v="58" actId="20577"/>
        <pc:sldMkLst>
          <pc:docMk/>
          <pc:sldMk cId="1354945101" sldId="680"/>
        </pc:sldMkLst>
        <pc:spChg chg="add del mod">
          <ac:chgData name="Mouthaan, Raymond" userId="09515c8e-c456-470d-bbbc-9dfb90912e67" providerId="ADAL" clId="{5C12F1D3-183F-2240-9F87-33A6D0129F60}" dt="2019-11-02T18:52:59.118" v="51"/>
          <ac:spMkLst>
            <pc:docMk/>
            <pc:sldMk cId="1354945101" sldId="680"/>
            <ac:spMk id="2" creationId="{1D09EACB-8624-B046-8F97-7B1177B44E4D}"/>
          </ac:spMkLst>
        </pc:spChg>
        <pc:spChg chg="mod">
          <ac:chgData name="Mouthaan, Raymond" userId="09515c8e-c456-470d-bbbc-9dfb90912e67" providerId="ADAL" clId="{5C12F1D3-183F-2240-9F87-33A6D0129F60}" dt="2019-11-02T18:53:33.085" v="58" actId="20577"/>
          <ac:spMkLst>
            <pc:docMk/>
            <pc:sldMk cId="1354945101" sldId="680"/>
            <ac:spMk id="8" creationId="{B6B5991A-E766-41CD-939F-2A4051AB68A0}"/>
          </ac:spMkLst>
        </pc:spChg>
        <pc:spChg chg="mod">
          <ac:chgData name="Mouthaan, Raymond" userId="09515c8e-c456-470d-bbbc-9dfb90912e67" providerId="ADAL" clId="{5C12F1D3-183F-2240-9F87-33A6D0129F60}" dt="2019-11-02T18:52:48.567" v="48" actId="20577"/>
          <ac:spMkLst>
            <pc:docMk/>
            <pc:sldMk cId="1354945101" sldId="680"/>
            <ac:spMk id="10" creationId="{E8B1E4A3-4568-4F90-A122-5B90F4007EF6}"/>
          </ac:spMkLst>
        </pc:spChg>
      </pc:sldChg>
      <pc:sldChg chg="addSp delSp modSp add modNotesTx">
        <pc:chgData name="Mouthaan, Raymond" userId="09515c8e-c456-470d-bbbc-9dfb90912e67" providerId="ADAL" clId="{5C12F1D3-183F-2240-9F87-33A6D0129F60}" dt="2019-11-02T19:02:49.951" v="371" actId="14100"/>
        <pc:sldMkLst>
          <pc:docMk/>
          <pc:sldMk cId="617633861" sldId="681"/>
        </pc:sldMkLst>
        <pc:spChg chg="del">
          <ac:chgData name="Mouthaan, Raymond" userId="09515c8e-c456-470d-bbbc-9dfb90912e67" providerId="ADAL" clId="{5C12F1D3-183F-2240-9F87-33A6D0129F60}" dt="2019-11-02T18:54:44.127" v="76" actId="478"/>
          <ac:spMkLst>
            <pc:docMk/>
            <pc:sldMk cId="617633861" sldId="681"/>
            <ac:spMk id="5" creationId="{2A1F681E-29FF-4739-8438-A01A3DBAAB30}"/>
          </ac:spMkLst>
        </pc:spChg>
        <pc:spChg chg="add mod">
          <ac:chgData name="Mouthaan, Raymond" userId="09515c8e-c456-470d-bbbc-9dfb90912e67" providerId="ADAL" clId="{5C12F1D3-183F-2240-9F87-33A6D0129F60}" dt="2019-11-02T19:02:49.951" v="371" actId="14100"/>
          <ac:spMkLst>
            <pc:docMk/>
            <pc:sldMk cId="617633861" sldId="681"/>
            <ac:spMk id="7" creationId="{B40ACC07-9E0A-4E43-A052-29AF97ACEB55}"/>
          </ac:spMkLst>
        </pc:spChg>
        <pc:spChg chg="mod">
          <ac:chgData name="Mouthaan, Raymond" userId="09515c8e-c456-470d-bbbc-9dfb90912e67" providerId="ADAL" clId="{5C12F1D3-183F-2240-9F87-33A6D0129F60}" dt="2019-11-02T18:54:30.668" v="75" actId="20577"/>
          <ac:spMkLst>
            <pc:docMk/>
            <pc:sldMk cId="617633861" sldId="681"/>
            <ac:spMk id="10" creationId="{E8B1E4A3-4568-4F90-A122-5B90F4007EF6}"/>
          </ac:spMkLst>
        </pc:spChg>
        <pc:picChg chg="del">
          <ac:chgData name="Mouthaan, Raymond" userId="09515c8e-c456-470d-bbbc-9dfb90912e67" providerId="ADAL" clId="{5C12F1D3-183F-2240-9F87-33A6D0129F60}" dt="2019-11-02T18:54:13.800" v="60" actId="478"/>
          <ac:picMkLst>
            <pc:docMk/>
            <pc:sldMk cId="617633861" sldId="681"/>
            <ac:picMk id="11" creationId="{99B03F08-61DC-48DA-8E1F-933EB5AD07FA}"/>
          </ac:picMkLst>
        </pc:picChg>
      </pc:sldChg>
      <pc:sldChg chg="addSp delSp modSp add">
        <pc:chgData name="Mouthaan, Raymond" userId="09515c8e-c456-470d-bbbc-9dfb90912e67" providerId="ADAL" clId="{5C12F1D3-183F-2240-9F87-33A6D0129F60}" dt="2019-11-02T19:21:28.372" v="409" actId="14100"/>
        <pc:sldMkLst>
          <pc:docMk/>
          <pc:sldMk cId="3312945900" sldId="682"/>
        </pc:sldMkLst>
        <pc:spChg chg="add del mod">
          <ac:chgData name="Mouthaan, Raymond" userId="09515c8e-c456-470d-bbbc-9dfb90912e67" providerId="ADAL" clId="{5C12F1D3-183F-2240-9F87-33A6D0129F60}" dt="2019-11-02T19:03:08.199" v="374" actId="478"/>
          <ac:spMkLst>
            <pc:docMk/>
            <pc:sldMk cId="3312945900" sldId="682"/>
            <ac:spMk id="3" creationId="{4AD77D9D-6979-3744-9D69-B33EC194D91B}"/>
          </ac:spMkLst>
        </pc:spChg>
        <pc:spChg chg="del">
          <ac:chgData name="Mouthaan, Raymond" userId="09515c8e-c456-470d-bbbc-9dfb90912e67" providerId="ADAL" clId="{5C12F1D3-183F-2240-9F87-33A6D0129F60}" dt="2019-11-02T19:03:05.642" v="373" actId="478"/>
          <ac:spMkLst>
            <pc:docMk/>
            <pc:sldMk cId="3312945900" sldId="682"/>
            <ac:spMk id="7" creationId="{B40ACC07-9E0A-4E43-A052-29AF97ACEB55}"/>
          </ac:spMkLst>
        </pc:spChg>
        <pc:spChg chg="mod">
          <ac:chgData name="Mouthaan, Raymond" userId="09515c8e-c456-470d-bbbc-9dfb90912e67" providerId="ADAL" clId="{5C12F1D3-183F-2240-9F87-33A6D0129F60}" dt="2019-11-02T19:03:24.319" v="390" actId="20577"/>
          <ac:spMkLst>
            <pc:docMk/>
            <pc:sldMk cId="3312945900" sldId="682"/>
            <ac:spMk id="10" creationId="{E8B1E4A3-4568-4F90-A122-5B90F4007EF6}"/>
          </ac:spMkLst>
        </pc:spChg>
        <pc:picChg chg="add del mod">
          <ac:chgData name="Mouthaan, Raymond" userId="09515c8e-c456-470d-bbbc-9dfb90912e67" providerId="ADAL" clId="{5C12F1D3-183F-2240-9F87-33A6D0129F60}" dt="2019-11-02T19:17:04.994" v="394" actId="478"/>
          <ac:picMkLst>
            <pc:docMk/>
            <pc:sldMk cId="3312945900" sldId="682"/>
            <ac:picMk id="5" creationId="{42C99776-1A19-2A46-92A6-A5146BDF268C}"/>
          </ac:picMkLst>
        </pc:picChg>
        <pc:picChg chg="add del mod">
          <ac:chgData name="Mouthaan, Raymond" userId="09515c8e-c456-470d-bbbc-9dfb90912e67" providerId="ADAL" clId="{5C12F1D3-183F-2240-9F87-33A6D0129F60}" dt="2019-11-02T19:18:04.824" v="399" actId="478"/>
          <ac:picMkLst>
            <pc:docMk/>
            <pc:sldMk cId="3312945900" sldId="682"/>
            <ac:picMk id="11" creationId="{BE90ACF8-C36B-CF47-9B92-304D9F368312}"/>
          </ac:picMkLst>
        </pc:picChg>
        <pc:picChg chg="add mod">
          <ac:chgData name="Mouthaan, Raymond" userId="09515c8e-c456-470d-bbbc-9dfb90912e67" providerId="ADAL" clId="{5C12F1D3-183F-2240-9F87-33A6D0129F60}" dt="2019-11-02T19:18:47.968" v="402" actId="1076"/>
          <ac:picMkLst>
            <pc:docMk/>
            <pc:sldMk cId="3312945900" sldId="682"/>
            <ac:picMk id="13" creationId="{17868A85-EFC3-C04B-B580-194F1A3F5607}"/>
          </ac:picMkLst>
        </pc:picChg>
        <pc:picChg chg="add mod">
          <ac:chgData name="Mouthaan, Raymond" userId="09515c8e-c456-470d-bbbc-9dfb90912e67" providerId="ADAL" clId="{5C12F1D3-183F-2240-9F87-33A6D0129F60}" dt="2019-11-02T19:21:28.372" v="409" actId="14100"/>
          <ac:picMkLst>
            <pc:docMk/>
            <pc:sldMk cId="3312945900" sldId="682"/>
            <ac:picMk id="15" creationId="{082D22F1-D84E-FF4B-9FF2-F16F9864DAB3}"/>
          </ac:picMkLst>
        </pc:picChg>
      </pc:sldChg>
      <pc:sldChg chg="modSp add modNotesTx">
        <pc:chgData name="Mouthaan, Raymond" userId="09515c8e-c456-470d-bbbc-9dfb90912e67" providerId="ADAL" clId="{5C12F1D3-183F-2240-9F87-33A6D0129F60}" dt="2019-11-02T19:24:25.561" v="443" actId="20577"/>
        <pc:sldMkLst>
          <pc:docMk/>
          <pc:sldMk cId="2319368838" sldId="683"/>
        </pc:sldMkLst>
        <pc:spChg chg="mod">
          <ac:chgData name="Mouthaan, Raymond" userId="09515c8e-c456-470d-bbbc-9dfb90912e67" providerId="ADAL" clId="{5C12F1D3-183F-2240-9F87-33A6D0129F60}" dt="2019-11-02T19:23:10.961" v="428" actId="20577"/>
          <ac:spMkLst>
            <pc:docMk/>
            <pc:sldMk cId="2319368838" sldId="683"/>
            <ac:spMk id="7" creationId="{A65C7D51-CED4-465B-89D6-68DCA6A30E41}"/>
          </ac:spMkLst>
        </pc:spChg>
      </pc:sldChg>
      <pc:sldChg chg="modSp add modNotesTx">
        <pc:chgData name="Mouthaan, Raymond" userId="09515c8e-c456-470d-bbbc-9dfb90912e67" providerId="ADAL" clId="{5C12F1D3-183F-2240-9F87-33A6D0129F60}" dt="2019-11-02T19:25:01.733" v="455" actId="5793"/>
        <pc:sldMkLst>
          <pc:docMk/>
          <pc:sldMk cId="571101580" sldId="684"/>
        </pc:sldMkLst>
        <pc:spChg chg="mod">
          <ac:chgData name="Mouthaan, Raymond" userId="09515c8e-c456-470d-bbbc-9dfb90912e67" providerId="ADAL" clId="{5C12F1D3-183F-2240-9F87-33A6D0129F60}" dt="2019-11-02T19:23:22.680" v="433" actId="20577"/>
          <ac:spMkLst>
            <pc:docMk/>
            <pc:sldMk cId="571101580" sldId="684"/>
            <ac:spMk id="7" creationId="{A65C7D51-CED4-465B-89D6-68DCA6A30E4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4BFFA4-C0CD-45E9-9DC4-E0A6D826786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2420E11-E6EE-43A8-A56D-10C8FF4A7F7C}">
      <dgm:prSet phldrT="[Tekst]"/>
      <dgm:spPr/>
      <dgm:t>
        <a:bodyPr/>
        <a:lstStyle/>
        <a:p>
          <a:r>
            <a:rPr lang="nl-NL" dirty="0"/>
            <a:t>Vader/Moeder</a:t>
          </a:r>
        </a:p>
      </dgm:t>
    </dgm:pt>
    <dgm:pt modelId="{8BD327F4-FBC8-41EF-AEFF-118EC63A5E2A}" type="parTrans" cxnId="{F1AF86A6-925B-452E-B01B-DAF8633E4EAC}">
      <dgm:prSet/>
      <dgm:spPr/>
      <dgm:t>
        <a:bodyPr/>
        <a:lstStyle/>
        <a:p>
          <a:endParaRPr lang="nl-NL"/>
        </a:p>
      </dgm:t>
    </dgm:pt>
    <dgm:pt modelId="{760A6AD7-58D8-4281-9CEF-BC95EEEB32DA}" type="sibTrans" cxnId="{F1AF86A6-925B-452E-B01B-DAF8633E4EAC}">
      <dgm:prSet/>
      <dgm:spPr/>
      <dgm:t>
        <a:bodyPr/>
        <a:lstStyle/>
        <a:p>
          <a:endParaRPr lang="nl-NL"/>
        </a:p>
      </dgm:t>
    </dgm:pt>
    <dgm:pt modelId="{E9CE53D1-00EE-4A9F-96E1-9B3E403CAA65}">
      <dgm:prSet phldrT="[Tekst]"/>
      <dgm:spPr/>
      <dgm:t>
        <a:bodyPr/>
        <a:lstStyle/>
        <a:p>
          <a:r>
            <a:rPr lang="nl-NL" dirty="0"/>
            <a:t>Zoon/Dochter</a:t>
          </a:r>
        </a:p>
      </dgm:t>
    </dgm:pt>
    <dgm:pt modelId="{EC74BE8E-E9E5-4718-9416-7395D073F015}" type="parTrans" cxnId="{BDFFF5E3-5E54-437C-A246-91F0FCEC64EC}">
      <dgm:prSet/>
      <dgm:spPr/>
      <dgm:t>
        <a:bodyPr/>
        <a:lstStyle/>
        <a:p>
          <a:endParaRPr lang="nl-NL"/>
        </a:p>
      </dgm:t>
    </dgm:pt>
    <dgm:pt modelId="{DAA41F19-DA06-43DA-9473-42CECE886CBC}" type="sibTrans" cxnId="{BDFFF5E3-5E54-437C-A246-91F0FCEC64EC}">
      <dgm:prSet/>
      <dgm:spPr/>
      <dgm:t>
        <a:bodyPr/>
        <a:lstStyle/>
        <a:p>
          <a:endParaRPr lang="nl-NL"/>
        </a:p>
      </dgm:t>
    </dgm:pt>
    <dgm:pt modelId="{286B37F5-CB97-44C1-A7A6-1AB79626C4C6}" type="pres">
      <dgm:prSet presAssocID="{664BFFA4-C0CD-45E9-9DC4-E0A6D82678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3E9756-2B06-4B5C-8758-37BDE65F339F}" type="pres">
      <dgm:prSet presAssocID="{42420E11-E6EE-43A8-A56D-10C8FF4A7F7C}" presName="hierRoot1" presStyleCnt="0">
        <dgm:presLayoutVars>
          <dgm:hierBranch val="init"/>
        </dgm:presLayoutVars>
      </dgm:prSet>
      <dgm:spPr/>
    </dgm:pt>
    <dgm:pt modelId="{D2891D7E-EF63-411B-AE8F-FCC0F8E01094}" type="pres">
      <dgm:prSet presAssocID="{42420E11-E6EE-43A8-A56D-10C8FF4A7F7C}" presName="rootComposite1" presStyleCnt="0"/>
      <dgm:spPr/>
    </dgm:pt>
    <dgm:pt modelId="{1AEDE08F-4F35-47CC-87F9-3094894D3671}" type="pres">
      <dgm:prSet presAssocID="{42420E11-E6EE-43A8-A56D-10C8FF4A7F7C}" presName="rootText1" presStyleLbl="node0" presStyleIdx="0" presStyleCnt="1">
        <dgm:presLayoutVars>
          <dgm:chPref val="3"/>
        </dgm:presLayoutVars>
      </dgm:prSet>
      <dgm:spPr/>
    </dgm:pt>
    <dgm:pt modelId="{41882E0C-4199-444A-AA2D-AC56DA1C88BD}" type="pres">
      <dgm:prSet presAssocID="{42420E11-E6EE-43A8-A56D-10C8FF4A7F7C}" presName="rootConnector1" presStyleLbl="node1" presStyleIdx="0" presStyleCnt="0"/>
      <dgm:spPr/>
    </dgm:pt>
    <dgm:pt modelId="{F26B91FD-A013-4573-9583-FE678F909A86}" type="pres">
      <dgm:prSet presAssocID="{42420E11-E6EE-43A8-A56D-10C8FF4A7F7C}" presName="hierChild2" presStyleCnt="0"/>
      <dgm:spPr/>
    </dgm:pt>
    <dgm:pt modelId="{F60BA803-FB74-4AA9-95DF-9855B63E7944}" type="pres">
      <dgm:prSet presAssocID="{EC74BE8E-E9E5-4718-9416-7395D073F015}" presName="Name37" presStyleLbl="parChTrans1D2" presStyleIdx="0" presStyleCnt="1"/>
      <dgm:spPr/>
    </dgm:pt>
    <dgm:pt modelId="{74446930-39E9-4847-B8E9-75CFA690B12A}" type="pres">
      <dgm:prSet presAssocID="{E9CE53D1-00EE-4A9F-96E1-9B3E403CAA65}" presName="hierRoot2" presStyleCnt="0">
        <dgm:presLayoutVars>
          <dgm:hierBranch val="init"/>
        </dgm:presLayoutVars>
      </dgm:prSet>
      <dgm:spPr/>
    </dgm:pt>
    <dgm:pt modelId="{4DD87F23-5E9A-4F87-9EC6-A0FED4401B22}" type="pres">
      <dgm:prSet presAssocID="{E9CE53D1-00EE-4A9F-96E1-9B3E403CAA65}" presName="rootComposite" presStyleCnt="0"/>
      <dgm:spPr/>
    </dgm:pt>
    <dgm:pt modelId="{568211CE-81E7-46DE-BE50-451B97C287E7}" type="pres">
      <dgm:prSet presAssocID="{E9CE53D1-00EE-4A9F-96E1-9B3E403CAA65}" presName="rootText" presStyleLbl="node2" presStyleIdx="0" presStyleCnt="1">
        <dgm:presLayoutVars>
          <dgm:chPref val="3"/>
        </dgm:presLayoutVars>
      </dgm:prSet>
      <dgm:spPr/>
    </dgm:pt>
    <dgm:pt modelId="{2965A7A9-F0BE-446B-9CFC-308206E8C345}" type="pres">
      <dgm:prSet presAssocID="{E9CE53D1-00EE-4A9F-96E1-9B3E403CAA65}" presName="rootConnector" presStyleLbl="node2" presStyleIdx="0" presStyleCnt="1"/>
      <dgm:spPr/>
    </dgm:pt>
    <dgm:pt modelId="{97CD3B1C-D379-4FF1-9F16-6BC40FDF97DE}" type="pres">
      <dgm:prSet presAssocID="{E9CE53D1-00EE-4A9F-96E1-9B3E403CAA65}" presName="hierChild4" presStyleCnt="0"/>
      <dgm:spPr/>
    </dgm:pt>
    <dgm:pt modelId="{B44ECEF7-A9F5-4955-B23A-C8B04FB0C4BB}" type="pres">
      <dgm:prSet presAssocID="{E9CE53D1-00EE-4A9F-96E1-9B3E403CAA65}" presName="hierChild5" presStyleCnt="0"/>
      <dgm:spPr/>
    </dgm:pt>
    <dgm:pt modelId="{96E51190-8D87-45A7-8B0A-5E6B9176E07E}" type="pres">
      <dgm:prSet presAssocID="{42420E11-E6EE-43A8-A56D-10C8FF4A7F7C}" presName="hierChild3" presStyleCnt="0"/>
      <dgm:spPr/>
    </dgm:pt>
  </dgm:ptLst>
  <dgm:cxnLst>
    <dgm:cxn modelId="{743E3118-BB06-4CB0-B3FE-B9CD5AE22F72}" type="presOf" srcId="{EC74BE8E-E9E5-4718-9416-7395D073F015}" destId="{F60BA803-FB74-4AA9-95DF-9855B63E7944}" srcOrd="0" destOrd="0" presId="urn:microsoft.com/office/officeart/2005/8/layout/orgChart1"/>
    <dgm:cxn modelId="{35A0E624-82FA-4CDB-89BC-2470E320EB16}" type="presOf" srcId="{42420E11-E6EE-43A8-A56D-10C8FF4A7F7C}" destId="{41882E0C-4199-444A-AA2D-AC56DA1C88BD}" srcOrd="1" destOrd="0" presId="urn:microsoft.com/office/officeart/2005/8/layout/orgChart1"/>
    <dgm:cxn modelId="{940ADD39-760F-42E3-BE76-7B5A777C12EC}" type="presOf" srcId="{42420E11-E6EE-43A8-A56D-10C8FF4A7F7C}" destId="{1AEDE08F-4F35-47CC-87F9-3094894D3671}" srcOrd="0" destOrd="0" presId="urn:microsoft.com/office/officeart/2005/8/layout/orgChart1"/>
    <dgm:cxn modelId="{C5D8CB83-3EAA-42AA-82B4-7DF0691B9945}" type="presOf" srcId="{E9CE53D1-00EE-4A9F-96E1-9B3E403CAA65}" destId="{2965A7A9-F0BE-446B-9CFC-308206E8C345}" srcOrd="1" destOrd="0" presId="urn:microsoft.com/office/officeart/2005/8/layout/orgChart1"/>
    <dgm:cxn modelId="{10ECD193-3E0B-4472-BE9E-C995E84D6AB0}" type="presOf" srcId="{E9CE53D1-00EE-4A9F-96E1-9B3E403CAA65}" destId="{568211CE-81E7-46DE-BE50-451B97C287E7}" srcOrd="0" destOrd="0" presId="urn:microsoft.com/office/officeart/2005/8/layout/orgChart1"/>
    <dgm:cxn modelId="{F1AF86A6-925B-452E-B01B-DAF8633E4EAC}" srcId="{664BFFA4-C0CD-45E9-9DC4-E0A6D826786A}" destId="{42420E11-E6EE-43A8-A56D-10C8FF4A7F7C}" srcOrd="0" destOrd="0" parTransId="{8BD327F4-FBC8-41EF-AEFF-118EC63A5E2A}" sibTransId="{760A6AD7-58D8-4281-9CEF-BC95EEEB32DA}"/>
    <dgm:cxn modelId="{FFE0D8C8-80E5-4438-849E-932760260FAE}" type="presOf" srcId="{664BFFA4-C0CD-45E9-9DC4-E0A6D826786A}" destId="{286B37F5-CB97-44C1-A7A6-1AB79626C4C6}" srcOrd="0" destOrd="0" presId="urn:microsoft.com/office/officeart/2005/8/layout/orgChart1"/>
    <dgm:cxn modelId="{BDFFF5E3-5E54-437C-A246-91F0FCEC64EC}" srcId="{42420E11-E6EE-43A8-A56D-10C8FF4A7F7C}" destId="{E9CE53D1-00EE-4A9F-96E1-9B3E403CAA65}" srcOrd="0" destOrd="0" parTransId="{EC74BE8E-E9E5-4718-9416-7395D073F015}" sibTransId="{DAA41F19-DA06-43DA-9473-42CECE886CBC}"/>
    <dgm:cxn modelId="{A750DC3A-495D-4CF7-9EC4-6799BF9439BF}" type="presParOf" srcId="{286B37F5-CB97-44C1-A7A6-1AB79626C4C6}" destId="{BA3E9756-2B06-4B5C-8758-37BDE65F339F}" srcOrd="0" destOrd="0" presId="urn:microsoft.com/office/officeart/2005/8/layout/orgChart1"/>
    <dgm:cxn modelId="{CFE218E3-7E9E-4E46-A648-40BC135C637D}" type="presParOf" srcId="{BA3E9756-2B06-4B5C-8758-37BDE65F339F}" destId="{D2891D7E-EF63-411B-AE8F-FCC0F8E01094}" srcOrd="0" destOrd="0" presId="urn:microsoft.com/office/officeart/2005/8/layout/orgChart1"/>
    <dgm:cxn modelId="{B3AA0AAD-1B19-4729-9A27-A3E0308021DF}" type="presParOf" srcId="{D2891D7E-EF63-411B-AE8F-FCC0F8E01094}" destId="{1AEDE08F-4F35-47CC-87F9-3094894D3671}" srcOrd="0" destOrd="0" presId="urn:microsoft.com/office/officeart/2005/8/layout/orgChart1"/>
    <dgm:cxn modelId="{13859718-A48D-432A-9481-6A5911B5EB7B}" type="presParOf" srcId="{D2891D7E-EF63-411B-AE8F-FCC0F8E01094}" destId="{41882E0C-4199-444A-AA2D-AC56DA1C88BD}" srcOrd="1" destOrd="0" presId="urn:microsoft.com/office/officeart/2005/8/layout/orgChart1"/>
    <dgm:cxn modelId="{FD3967AE-7E22-4CD0-9EA7-14E025D9CE68}" type="presParOf" srcId="{BA3E9756-2B06-4B5C-8758-37BDE65F339F}" destId="{F26B91FD-A013-4573-9583-FE678F909A86}" srcOrd="1" destOrd="0" presId="urn:microsoft.com/office/officeart/2005/8/layout/orgChart1"/>
    <dgm:cxn modelId="{5E04BB24-A9F0-45A5-899B-095A032781BD}" type="presParOf" srcId="{F26B91FD-A013-4573-9583-FE678F909A86}" destId="{F60BA803-FB74-4AA9-95DF-9855B63E7944}" srcOrd="0" destOrd="0" presId="urn:microsoft.com/office/officeart/2005/8/layout/orgChart1"/>
    <dgm:cxn modelId="{FD6BB554-FA37-47B2-84CD-5F5F547F9A6C}" type="presParOf" srcId="{F26B91FD-A013-4573-9583-FE678F909A86}" destId="{74446930-39E9-4847-B8E9-75CFA690B12A}" srcOrd="1" destOrd="0" presId="urn:microsoft.com/office/officeart/2005/8/layout/orgChart1"/>
    <dgm:cxn modelId="{CEB853EB-9CD6-4789-95E1-245A50029F17}" type="presParOf" srcId="{74446930-39E9-4847-B8E9-75CFA690B12A}" destId="{4DD87F23-5E9A-4F87-9EC6-A0FED4401B22}" srcOrd="0" destOrd="0" presId="urn:microsoft.com/office/officeart/2005/8/layout/orgChart1"/>
    <dgm:cxn modelId="{66DCDF1E-C982-4B2A-B976-652DDA174262}" type="presParOf" srcId="{4DD87F23-5E9A-4F87-9EC6-A0FED4401B22}" destId="{568211CE-81E7-46DE-BE50-451B97C287E7}" srcOrd="0" destOrd="0" presId="urn:microsoft.com/office/officeart/2005/8/layout/orgChart1"/>
    <dgm:cxn modelId="{CE1CDCBD-78E4-45D8-8F1A-25DFB6322966}" type="presParOf" srcId="{4DD87F23-5E9A-4F87-9EC6-A0FED4401B22}" destId="{2965A7A9-F0BE-446B-9CFC-308206E8C345}" srcOrd="1" destOrd="0" presId="urn:microsoft.com/office/officeart/2005/8/layout/orgChart1"/>
    <dgm:cxn modelId="{16332692-3BC5-43F7-9390-58E4F0B8E764}" type="presParOf" srcId="{74446930-39E9-4847-B8E9-75CFA690B12A}" destId="{97CD3B1C-D379-4FF1-9F16-6BC40FDF97DE}" srcOrd="1" destOrd="0" presId="urn:microsoft.com/office/officeart/2005/8/layout/orgChart1"/>
    <dgm:cxn modelId="{45C7B2F6-EDC3-4173-83E4-AF45ACB456B4}" type="presParOf" srcId="{74446930-39E9-4847-B8E9-75CFA690B12A}" destId="{B44ECEF7-A9F5-4955-B23A-C8B04FB0C4BB}" srcOrd="2" destOrd="0" presId="urn:microsoft.com/office/officeart/2005/8/layout/orgChart1"/>
    <dgm:cxn modelId="{5DD71296-0297-47D9-BBA5-44BD7EDBDCD2}" type="presParOf" srcId="{BA3E9756-2B06-4B5C-8758-37BDE65F339F}" destId="{96E51190-8D87-45A7-8B0A-5E6B9176E0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4BFFA4-C0CD-45E9-9DC4-E0A6D826786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2420E11-E6EE-43A8-A56D-10C8FF4A7F7C}">
      <dgm:prSet phldrT="[Tekst]"/>
      <dgm:spPr/>
      <dgm:t>
        <a:bodyPr/>
        <a:lstStyle/>
        <a:p>
          <a:r>
            <a:rPr lang="nl-NL" dirty="0"/>
            <a:t>Parent</a:t>
          </a:r>
        </a:p>
      </dgm:t>
    </dgm:pt>
    <dgm:pt modelId="{8BD327F4-FBC8-41EF-AEFF-118EC63A5E2A}" type="parTrans" cxnId="{F1AF86A6-925B-452E-B01B-DAF8633E4EAC}">
      <dgm:prSet/>
      <dgm:spPr/>
      <dgm:t>
        <a:bodyPr/>
        <a:lstStyle/>
        <a:p>
          <a:endParaRPr lang="nl-NL"/>
        </a:p>
      </dgm:t>
    </dgm:pt>
    <dgm:pt modelId="{760A6AD7-58D8-4281-9CEF-BC95EEEB32DA}" type="sibTrans" cxnId="{F1AF86A6-925B-452E-B01B-DAF8633E4EAC}">
      <dgm:prSet/>
      <dgm:spPr/>
      <dgm:t>
        <a:bodyPr/>
        <a:lstStyle/>
        <a:p>
          <a:endParaRPr lang="nl-NL"/>
        </a:p>
      </dgm:t>
    </dgm:pt>
    <dgm:pt modelId="{E9CE53D1-00EE-4A9F-96E1-9B3E403CAA65}">
      <dgm:prSet phldrT="[Tekst]"/>
      <dgm:spPr/>
      <dgm:t>
        <a:bodyPr/>
        <a:lstStyle/>
        <a:p>
          <a:r>
            <a:rPr lang="nl-NL" dirty="0"/>
            <a:t>Child</a:t>
          </a:r>
        </a:p>
      </dgm:t>
    </dgm:pt>
    <dgm:pt modelId="{EC74BE8E-E9E5-4718-9416-7395D073F015}" type="parTrans" cxnId="{BDFFF5E3-5E54-437C-A246-91F0FCEC64EC}">
      <dgm:prSet/>
      <dgm:spPr/>
      <dgm:t>
        <a:bodyPr/>
        <a:lstStyle/>
        <a:p>
          <a:endParaRPr lang="nl-NL"/>
        </a:p>
      </dgm:t>
    </dgm:pt>
    <dgm:pt modelId="{DAA41F19-DA06-43DA-9473-42CECE886CBC}" type="sibTrans" cxnId="{BDFFF5E3-5E54-437C-A246-91F0FCEC64EC}">
      <dgm:prSet/>
      <dgm:spPr/>
      <dgm:t>
        <a:bodyPr/>
        <a:lstStyle/>
        <a:p>
          <a:endParaRPr lang="nl-NL"/>
        </a:p>
      </dgm:t>
    </dgm:pt>
    <dgm:pt modelId="{286B37F5-CB97-44C1-A7A6-1AB79626C4C6}" type="pres">
      <dgm:prSet presAssocID="{664BFFA4-C0CD-45E9-9DC4-E0A6D82678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3E9756-2B06-4B5C-8758-37BDE65F339F}" type="pres">
      <dgm:prSet presAssocID="{42420E11-E6EE-43A8-A56D-10C8FF4A7F7C}" presName="hierRoot1" presStyleCnt="0">
        <dgm:presLayoutVars>
          <dgm:hierBranch val="init"/>
        </dgm:presLayoutVars>
      </dgm:prSet>
      <dgm:spPr/>
    </dgm:pt>
    <dgm:pt modelId="{D2891D7E-EF63-411B-AE8F-FCC0F8E01094}" type="pres">
      <dgm:prSet presAssocID="{42420E11-E6EE-43A8-A56D-10C8FF4A7F7C}" presName="rootComposite1" presStyleCnt="0"/>
      <dgm:spPr/>
    </dgm:pt>
    <dgm:pt modelId="{1AEDE08F-4F35-47CC-87F9-3094894D3671}" type="pres">
      <dgm:prSet presAssocID="{42420E11-E6EE-43A8-A56D-10C8FF4A7F7C}" presName="rootText1" presStyleLbl="node0" presStyleIdx="0" presStyleCnt="1">
        <dgm:presLayoutVars>
          <dgm:chPref val="3"/>
        </dgm:presLayoutVars>
      </dgm:prSet>
      <dgm:spPr/>
    </dgm:pt>
    <dgm:pt modelId="{41882E0C-4199-444A-AA2D-AC56DA1C88BD}" type="pres">
      <dgm:prSet presAssocID="{42420E11-E6EE-43A8-A56D-10C8FF4A7F7C}" presName="rootConnector1" presStyleLbl="node1" presStyleIdx="0" presStyleCnt="0"/>
      <dgm:spPr/>
    </dgm:pt>
    <dgm:pt modelId="{F26B91FD-A013-4573-9583-FE678F909A86}" type="pres">
      <dgm:prSet presAssocID="{42420E11-E6EE-43A8-A56D-10C8FF4A7F7C}" presName="hierChild2" presStyleCnt="0"/>
      <dgm:spPr/>
    </dgm:pt>
    <dgm:pt modelId="{F60BA803-FB74-4AA9-95DF-9855B63E7944}" type="pres">
      <dgm:prSet presAssocID="{EC74BE8E-E9E5-4718-9416-7395D073F015}" presName="Name37" presStyleLbl="parChTrans1D2" presStyleIdx="0" presStyleCnt="1"/>
      <dgm:spPr/>
    </dgm:pt>
    <dgm:pt modelId="{74446930-39E9-4847-B8E9-75CFA690B12A}" type="pres">
      <dgm:prSet presAssocID="{E9CE53D1-00EE-4A9F-96E1-9B3E403CAA65}" presName="hierRoot2" presStyleCnt="0">
        <dgm:presLayoutVars>
          <dgm:hierBranch val="init"/>
        </dgm:presLayoutVars>
      </dgm:prSet>
      <dgm:spPr/>
    </dgm:pt>
    <dgm:pt modelId="{4DD87F23-5E9A-4F87-9EC6-A0FED4401B22}" type="pres">
      <dgm:prSet presAssocID="{E9CE53D1-00EE-4A9F-96E1-9B3E403CAA65}" presName="rootComposite" presStyleCnt="0"/>
      <dgm:spPr/>
    </dgm:pt>
    <dgm:pt modelId="{568211CE-81E7-46DE-BE50-451B97C287E7}" type="pres">
      <dgm:prSet presAssocID="{E9CE53D1-00EE-4A9F-96E1-9B3E403CAA65}" presName="rootText" presStyleLbl="node2" presStyleIdx="0" presStyleCnt="1">
        <dgm:presLayoutVars>
          <dgm:chPref val="3"/>
        </dgm:presLayoutVars>
      </dgm:prSet>
      <dgm:spPr/>
    </dgm:pt>
    <dgm:pt modelId="{2965A7A9-F0BE-446B-9CFC-308206E8C345}" type="pres">
      <dgm:prSet presAssocID="{E9CE53D1-00EE-4A9F-96E1-9B3E403CAA65}" presName="rootConnector" presStyleLbl="node2" presStyleIdx="0" presStyleCnt="1"/>
      <dgm:spPr/>
    </dgm:pt>
    <dgm:pt modelId="{97CD3B1C-D379-4FF1-9F16-6BC40FDF97DE}" type="pres">
      <dgm:prSet presAssocID="{E9CE53D1-00EE-4A9F-96E1-9B3E403CAA65}" presName="hierChild4" presStyleCnt="0"/>
      <dgm:spPr/>
    </dgm:pt>
    <dgm:pt modelId="{B44ECEF7-A9F5-4955-B23A-C8B04FB0C4BB}" type="pres">
      <dgm:prSet presAssocID="{E9CE53D1-00EE-4A9F-96E1-9B3E403CAA65}" presName="hierChild5" presStyleCnt="0"/>
      <dgm:spPr/>
    </dgm:pt>
    <dgm:pt modelId="{96E51190-8D87-45A7-8B0A-5E6B9176E07E}" type="pres">
      <dgm:prSet presAssocID="{42420E11-E6EE-43A8-A56D-10C8FF4A7F7C}" presName="hierChild3" presStyleCnt="0"/>
      <dgm:spPr/>
    </dgm:pt>
  </dgm:ptLst>
  <dgm:cxnLst>
    <dgm:cxn modelId="{743E3118-BB06-4CB0-B3FE-B9CD5AE22F72}" type="presOf" srcId="{EC74BE8E-E9E5-4718-9416-7395D073F015}" destId="{F60BA803-FB74-4AA9-95DF-9855B63E7944}" srcOrd="0" destOrd="0" presId="urn:microsoft.com/office/officeart/2005/8/layout/orgChart1"/>
    <dgm:cxn modelId="{35A0E624-82FA-4CDB-89BC-2470E320EB16}" type="presOf" srcId="{42420E11-E6EE-43A8-A56D-10C8FF4A7F7C}" destId="{41882E0C-4199-444A-AA2D-AC56DA1C88BD}" srcOrd="1" destOrd="0" presId="urn:microsoft.com/office/officeart/2005/8/layout/orgChart1"/>
    <dgm:cxn modelId="{940ADD39-760F-42E3-BE76-7B5A777C12EC}" type="presOf" srcId="{42420E11-E6EE-43A8-A56D-10C8FF4A7F7C}" destId="{1AEDE08F-4F35-47CC-87F9-3094894D3671}" srcOrd="0" destOrd="0" presId="urn:microsoft.com/office/officeart/2005/8/layout/orgChart1"/>
    <dgm:cxn modelId="{C5D8CB83-3EAA-42AA-82B4-7DF0691B9945}" type="presOf" srcId="{E9CE53D1-00EE-4A9F-96E1-9B3E403CAA65}" destId="{2965A7A9-F0BE-446B-9CFC-308206E8C345}" srcOrd="1" destOrd="0" presId="urn:microsoft.com/office/officeart/2005/8/layout/orgChart1"/>
    <dgm:cxn modelId="{10ECD193-3E0B-4472-BE9E-C995E84D6AB0}" type="presOf" srcId="{E9CE53D1-00EE-4A9F-96E1-9B3E403CAA65}" destId="{568211CE-81E7-46DE-BE50-451B97C287E7}" srcOrd="0" destOrd="0" presId="urn:microsoft.com/office/officeart/2005/8/layout/orgChart1"/>
    <dgm:cxn modelId="{F1AF86A6-925B-452E-B01B-DAF8633E4EAC}" srcId="{664BFFA4-C0CD-45E9-9DC4-E0A6D826786A}" destId="{42420E11-E6EE-43A8-A56D-10C8FF4A7F7C}" srcOrd="0" destOrd="0" parTransId="{8BD327F4-FBC8-41EF-AEFF-118EC63A5E2A}" sibTransId="{760A6AD7-58D8-4281-9CEF-BC95EEEB32DA}"/>
    <dgm:cxn modelId="{FFE0D8C8-80E5-4438-849E-932760260FAE}" type="presOf" srcId="{664BFFA4-C0CD-45E9-9DC4-E0A6D826786A}" destId="{286B37F5-CB97-44C1-A7A6-1AB79626C4C6}" srcOrd="0" destOrd="0" presId="urn:microsoft.com/office/officeart/2005/8/layout/orgChart1"/>
    <dgm:cxn modelId="{BDFFF5E3-5E54-437C-A246-91F0FCEC64EC}" srcId="{42420E11-E6EE-43A8-A56D-10C8FF4A7F7C}" destId="{E9CE53D1-00EE-4A9F-96E1-9B3E403CAA65}" srcOrd="0" destOrd="0" parTransId="{EC74BE8E-E9E5-4718-9416-7395D073F015}" sibTransId="{DAA41F19-DA06-43DA-9473-42CECE886CBC}"/>
    <dgm:cxn modelId="{A750DC3A-495D-4CF7-9EC4-6799BF9439BF}" type="presParOf" srcId="{286B37F5-CB97-44C1-A7A6-1AB79626C4C6}" destId="{BA3E9756-2B06-4B5C-8758-37BDE65F339F}" srcOrd="0" destOrd="0" presId="urn:microsoft.com/office/officeart/2005/8/layout/orgChart1"/>
    <dgm:cxn modelId="{CFE218E3-7E9E-4E46-A648-40BC135C637D}" type="presParOf" srcId="{BA3E9756-2B06-4B5C-8758-37BDE65F339F}" destId="{D2891D7E-EF63-411B-AE8F-FCC0F8E01094}" srcOrd="0" destOrd="0" presId="urn:microsoft.com/office/officeart/2005/8/layout/orgChart1"/>
    <dgm:cxn modelId="{B3AA0AAD-1B19-4729-9A27-A3E0308021DF}" type="presParOf" srcId="{D2891D7E-EF63-411B-AE8F-FCC0F8E01094}" destId="{1AEDE08F-4F35-47CC-87F9-3094894D3671}" srcOrd="0" destOrd="0" presId="urn:microsoft.com/office/officeart/2005/8/layout/orgChart1"/>
    <dgm:cxn modelId="{13859718-A48D-432A-9481-6A5911B5EB7B}" type="presParOf" srcId="{D2891D7E-EF63-411B-AE8F-FCC0F8E01094}" destId="{41882E0C-4199-444A-AA2D-AC56DA1C88BD}" srcOrd="1" destOrd="0" presId="urn:microsoft.com/office/officeart/2005/8/layout/orgChart1"/>
    <dgm:cxn modelId="{FD3967AE-7E22-4CD0-9EA7-14E025D9CE68}" type="presParOf" srcId="{BA3E9756-2B06-4B5C-8758-37BDE65F339F}" destId="{F26B91FD-A013-4573-9583-FE678F909A86}" srcOrd="1" destOrd="0" presId="urn:microsoft.com/office/officeart/2005/8/layout/orgChart1"/>
    <dgm:cxn modelId="{5E04BB24-A9F0-45A5-899B-095A032781BD}" type="presParOf" srcId="{F26B91FD-A013-4573-9583-FE678F909A86}" destId="{F60BA803-FB74-4AA9-95DF-9855B63E7944}" srcOrd="0" destOrd="0" presId="urn:microsoft.com/office/officeart/2005/8/layout/orgChart1"/>
    <dgm:cxn modelId="{FD6BB554-FA37-47B2-84CD-5F5F547F9A6C}" type="presParOf" srcId="{F26B91FD-A013-4573-9583-FE678F909A86}" destId="{74446930-39E9-4847-B8E9-75CFA690B12A}" srcOrd="1" destOrd="0" presId="urn:microsoft.com/office/officeart/2005/8/layout/orgChart1"/>
    <dgm:cxn modelId="{CEB853EB-9CD6-4789-95E1-245A50029F17}" type="presParOf" srcId="{74446930-39E9-4847-B8E9-75CFA690B12A}" destId="{4DD87F23-5E9A-4F87-9EC6-A0FED4401B22}" srcOrd="0" destOrd="0" presId="urn:microsoft.com/office/officeart/2005/8/layout/orgChart1"/>
    <dgm:cxn modelId="{66DCDF1E-C982-4B2A-B976-652DDA174262}" type="presParOf" srcId="{4DD87F23-5E9A-4F87-9EC6-A0FED4401B22}" destId="{568211CE-81E7-46DE-BE50-451B97C287E7}" srcOrd="0" destOrd="0" presId="urn:microsoft.com/office/officeart/2005/8/layout/orgChart1"/>
    <dgm:cxn modelId="{CE1CDCBD-78E4-45D8-8F1A-25DFB6322966}" type="presParOf" srcId="{4DD87F23-5E9A-4F87-9EC6-A0FED4401B22}" destId="{2965A7A9-F0BE-446B-9CFC-308206E8C345}" srcOrd="1" destOrd="0" presId="urn:microsoft.com/office/officeart/2005/8/layout/orgChart1"/>
    <dgm:cxn modelId="{16332692-3BC5-43F7-9390-58E4F0B8E764}" type="presParOf" srcId="{74446930-39E9-4847-B8E9-75CFA690B12A}" destId="{97CD3B1C-D379-4FF1-9F16-6BC40FDF97DE}" srcOrd="1" destOrd="0" presId="urn:microsoft.com/office/officeart/2005/8/layout/orgChart1"/>
    <dgm:cxn modelId="{45C7B2F6-EDC3-4173-83E4-AF45ACB456B4}" type="presParOf" srcId="{74446930-39E9-4847-B8E9-75CFA690B12A}" destId="{B44ECEF7-A9F5-4955-B23A-C8B04FB0C4BB}" srcOrd="2" destOrd="0" presId="urn:microsoft.com/office/officeart/2005/8/layout/orgChart1"/>
    <dgm:cxn modelId="{5DD71296-0297-47D9-BBA5-44BD7EDBDCD2}" type="presParOf" srcId="{BA3E9756-2B06-4B5C-8758-37BDE65F339F}" destId="{96E51190-8D87-45A7-8B0A-5E6B9176E0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4BFFA4-C0CD-45E9-9DC4-E0A6D826786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2420E11-E6EE-43A8-A56D-10C8FF4A7F7C}">
      <dgm:prSet phldrT="[Tekst]"/>
      <dgm:spPr/>
      <dgm:t>
        <a:bodyPr/>
        <a:lstStyle/>
        <a:p>
          <a:r>
            <a:rPr lang="nl-NL" dirty="0"/>
            <a:t>Rekening</a:t>
          </a:r>
        </a:p>
      </dgm:t>
    </dgm:pt>
    <dgm:pt modelId="{8BD327F4-FBC8-41EF-AEFF-118EC63A5E2A}" type="parTrans" cxnId="{F1AF86A6-925B-452E-B01B-DAF8633E4EAC}">
      <dgm:prSet/>
      <dgm:spPr/>
      <dgm:t>
        <a:bodyPr/>
        <a:lstStyle/>
        <a:p>
          <a:endParaRPr lang="nl-NL"/>
        </a:p>
      </dgm:t>
    </dgm:pt>
    <dgm:pt modelId="{760A6AD7-58D8-4281-9CEF-BC95EEEB32DA}" type="sibTrans" cxnId="{F1AF86A6-925B-452E-B01B-DAF8633E4EAC}">
      <dgm:prSet/>
      <dgm:spPr/>
      <dgm:t>
        <a:bodyPr/>
        <a:lstStyle/>
        <a:p>
          <a:endParaRPr lang="nl-NL"/>
        </a:p>
      </dgm:t>
    </dgm:pt>
    <dgm:pt modelId="{E9CE53D1-00EE-4A9F-96E1-9B3E403CAA65}">
      <dgm:prSet phldrT="[Tekst]"/>
      <dgm:spPr/>
      <dgm:t>
        <a:bodyPr/>
        <a:lstStyle/>
        <a:p>
          <a:r>
            <a:rPr lang="nl-NL" dirty="0"/>
            <a:t>Spaarrekening</a:t>
          </a:r>
        </a:p>
      </dgm:t>
    </dgm:pt>
    <dgm:pt modelId="{EC74BE8E-E9E5-4718-9416-7395D073F015}" type="parTrans" cxnId="{BDFFF5E3-5E54-437C-A246-91F0FCEC64EC}">
      <dgm:prSet/>
      <dgm:spPr/>
      <dgm:t>
        <a:bodyPr/>
        <a:lstStyle/>
        <a:p>
          <a:endParaRPr lang="nl-NL"/>
        </a:p>
      </dgm:t>
    </dgm:pt>
    <dgm:pt modelId="{DAA41F19-DA06-43DA-9473-42CECE886CBC}" type="sibTrans" cxnId="{BDFFF5E3-5E54-437C-A246-91F0FCEC64EC}">
      <dgm:prSet/>
      <dgm:spPr/>
      <dgm:t>
        <a:bodyPr/>
        <a:lstStyle/>
        <a:p>
          <a:endParaRPr lang="nl-NL"/>
        </a:p>
      </dgm:t>
    </dgm:pt>
    <dgm:pt modelId="{B8AE3C45-322E-4759-8D60-802F9605F760}">
      <dgm:prSet phldrT="[Tekst]"/>
      <dgm:spPr/>
      <dgm:t>
        <a:bodyPr/>
        <a:lstStyle/>
        <a:p>
          <a:r>
            <a:rPr lang="nl-NL" dirty="0"/>
            <a:t>Betaalrekening</a:t>
          </a:r>
        </a:p>
      </dgm:t>
    </dgm:pt>
    <dgm:pt modelId="{0C72C1D9-CB3E-4D49-A701-662514619F92}" type="parTrans" cxnId="{06E2F791-A9ED-4109-AFA2-E16CD9BA8AE6}">
      <dgm:prSet/>
      <dgm:spPr/>
      <dgm:t>
        <a:bodyPr/>
        <a:lstStyle/>
        <a:p>
          <a:endParaRPr lang="nl-NL"/>
        </a:p>
      </dgm:t>
    </dgm:pt>
    <dgm:pt modelId="{4674B32F-B779-447A-896F-61D72D175C80}" type="sibTrans" cxnId="{06E2F791-A9ED-4109-AFA2-E16CD9BA8AE6}">
      <dgm:prSet/>
      <dgm:spPr/>
      <dgm:t>
        <a:bodyPr/>
        <a:lstStyle/>
        <a:p>
          <a:endParaRPr lang="nl-NL"/>
        </a:p>
      </dgm:t>
    </dgm:pt>
    <dgm:pt modelId="{CF2A28EB-0702-4936-A111-DD2654D76E0A}">
      <dgm:prSet phldrT="[Tekst]"/>
      <dgm:spPr/>
      <dgm:t>
        <a:bodyPr/>
        <a:lstStyle/>
        <a:p>
          <a:r>
            <a:rPr lang="nl-NL" dirty="0"/>
            <a:t>Creditcardrekening</a:t>
          </a:r>
        </a:p>
      </dgm:t>
    </dgm:pt>
    <dgm:pt modelId="{E31F53BF-DE6C-4F9B-A640-863DE234FC93}" type="parTrans" cxnId="{87788E2C-F46C-4EC7-B732-8CB60ADB93F1}">
      <dgm:prSet/>
      <dgm:spPr/>
      <dgm:t>
        <a:bodyPr/>
        <a:lstStyle/>
        <a:p>
          <a:endParaRPr lang="nl-NL"/>
        </a:p>
      </dgm:t>
    </dgm:pt>
    <dgm:pt modelId="{39BDD5C3-8039-4754-A593-D54C6C28EFD1}" type="sibTrans" cxnId="{87788E2C-F46C-4EC7-B732-8CB60ADB93F1}">
      <dgm:prSet/>
      <dgm:spPr/>
      <dgm:t>
        <a:bodyPr/>
        <a:lstStyle/>
        <a:p>
          <a:endParaRPr lang="nl-NL"/>
        </a:p>
      </dgm:t>
    </dgm:pt>
    <dgm:pt modelId="{286B37F5-CB97-44C1-A7A6-1AB79626C4C6}" type="pres">
      <dgm:prSet presAssocID="{664BFFA4-C0CD-45E9-9DC4-E0A6D82678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3E9756-2B06-4B5C-8758-37BDE65F339F}" type="pres">
      <dgm:prSet presAssocID="{42420E11-E6EE-43A8-A56D-10C8FF4A7F7C}" presName="hierRoot1" presStyleCnt="0">
        <dgm:presLayoutVars>
          <dgm:hierBranch val="init"/>
        </dgm:presLayoutVars>
      </dgm:prSet>
      <dgm:spPr/>
    </dgm:pt>
    <dgm:pt modelId="{D2891D7E-EF63-411B-AE8F-FCC0F8E01094}" type="pres">
      <dgm:prSet presAssocID="{42420E11-E6EE-43A8-A56D-10C8FF4A7F7C}" presName="rootComposite1" presStyleCnt="0"/>
      <dgm:spPr/>
    </dgm:pt>
    <dgm:pt modelId="{1AEDE08F-4F35-47CC-87F9-3094894D3671}" type="pres">
      <dgm:prSet presAssocID="{42420E11-E6EE-43A8-A56D-10C8FF4A7F7C}" presName="rootText1" presStyleLbl="node0" presStyleIdx="0" presStyleCnt="1">
        <dgm:presLayoutVars>
          <dgm:chPref val="3"/>
        </dgm:presLayoutVars>
      </dgm:prSet>
      <dgm:spPr/>
    </dgm:pt>
    <dgm:pt modelId="{41882E0C-4199-444A-AA2D-AC56DA1C88BD}" type="pres">
      <dgm:prSet presAssocID="{42420E11-E6EE-43A8-A56D-10C8FF4A7F7C}" presName="rootConnector1" presStyleLbl="node1" presStyleIdx="0" presStyleCnt="0"/>
      <dgm:spPr/>
    </dgm:pt>
    <dgm:pt modelId="{F26B91FD-A013-4573-9583-FE678F909A86}" type="pres">
      <dgm:prSet presAssocID="{42420E11-E6EE-43A8-A56D-10C8FF4A7F7C}" presName="hierChild2" presStyleCnt="0"/>
      <dgm:spPr/>
    </dgm:pt>
    <dgm:pt modelId="{F60BA803-FB74-4AA9-95DF-9855B63E7944}" type="pres">
      <dgm:prSet presAssocID="{EC74BE8E-E9E5-4718-9416-7395D073F015}" presName="Name37" presStyleLbl="parChTrans1D2" presStyleIdx="0" presStyleCnt="3"/>
      <dgm:spPr/>
    </dgm:pt>
    <dgm:pt modelId="{74446930-39E9-4847-B8E9-75CFA690B12A}" type="pres">
      <dgm:prSet presAssocID="{E9CE53D1-00EE-4A9F-96E1-9B3E403CAA65}" presName="hierRoot2" presStyleCnt="0">
        <dgm:presLayoutVars>
          <dgm:hierBranch val="init"/>
        </dgm:presLayoutVars>
      </dgm:prSet>
      <dgm:spPr/>
    </dgm:pt>
    <dgm:pt modelId="{4DD87F23-5E9A-4F87-9EC6-A0FED4401B22}" type="pres">
      <dgm:prSet presAssocID="{E9CE53D1-00EE-4A9F-96E1-9B3E403CAA65}" presName="rootComposite" presStyleCnt="0"/>
      <dgm:spPr/>
    </dgm:pt>
    <dgm:pt modelId="{568211CE-81E7-46DE-BE50-451B97C287E7}" type="pres">
      <dgm:prSet presAssocID="{E9CE53D1-00EE-4A9F-96E1-9B3E403CAA65}" presName="rootText" presStyleLbl="node2" presStyleIdx="0" presStyleCnt="3">
        <dgm:presLayoutVars>
          <dgm:chPref val="3"/>
        </dgm:presLayoutVars>
      </dgm:prSet>
      <dgm:spPr/>
    </dgm:pt>
    <dgm:pt modelId="{2965A7A9-F0BE-446B-9CFC-308206E8C345}" type="pres">
      <dgm:prSet presAssocID="{E9CE53D1-00EE-4A9F-96E1-9B3E403CAA65}" presName="rootConnector" presStyleLbl="node2" presStyleIdx="0" presStyleCnt="3"/>
      <dgm:spPr/>
    </dgm:pt>
    <dgm:pt modelId="{97CD3B1C-D379-4FF1-9F16-6BC40FDF97DE}" type="pres">
      <dgm:prSet presAssocID="{E9CE53D1-00EE-4A9F-96E1-9B3E403CAA65}" presName="hierChild4" presStyleCnt="0"/>
      <dgm:spPr/>
    </dgm:pt>
    <dgm:pt modelId="{B44ECEF7-A9F5-4955-B23A-C8B04FB0C4BB}" type="pres">
      <dgm:prSet presAssocID="{E9CE53D1-00EE-4A9F-96E1-9B3E403CAA65}" presName="hierChild5" presStyleCnt="0"/>
      <dgm:spPr/>
    </dgm:pt>
    <dgm:pt modelId="{002D7E1E-FC5C-4A19-BD23-95CB7CC24D22}" type="pres">
      <dgm:prSet presAssocID="{0C72C1D9-CB3E-4D49-A701-662514619F92}" presName="Name37" presStyleLbl="parChTrans1D2" presStyleIdx="1" presStyleCnt="3"/>
      <dgm:spPr/>
    </dgm:pt>
    <dgm:pt modelId="{DC0112A4-7F8C-46EF-A849-F84036CAFB3B}" type="pres">
      <dgm:prSet presAssocID="{B8AE3C45-322E-4759-8D60-802F9605F760}" presName="hierRoot2" presStyleCnt="0">
        <dgm:presLayoutVars>
          <dgm:hierBranch val="init"/>
        </dgm:presLayoutVars>
      </dgm:prSet>
      <dgm:spPr/>
    </dgm:pt>
    <dgm:pt modelId="{62024A83-FF2E-40A4-850B-FB2A9F5A70FC}" type="pres">
      <dgm:prSet presAssocID="{B8AE3C45-322E-4759-8D60-802F9605F760}" presName="rootComposite" presStyleCnt="0"/>
      <dgm:spPr/>
    </dgm:pt>
    <dgm:pt modelId="{DFDE8430-BDD7-4124-BEDD-0BC70BB898CD}" type="pres">
      <dgm:prSet presAssocID="{B8AE3C45-322E-4759-8D60-802F9605F760}" presName="rootText" presStyleLbl="node2" presStyleIdx="1" presStyleCnt="3">
        <dgm:presLayoutVars>
          <dgm:chPref val="3"/>
        </dgm:presLayoutVars>
      </dgm:prSet>
      <dgm:spPr/>
    </dgm:pt>
    <dgm:pt modelId="{99AA3CCA-093C-4CF5-8521-A3C83C3B5C37}" type="pres">
      <dgm:prSet presAssocID="{B8AE3C45-322E-4759-8D60-802F9605F760}" presName="rootConnector" presStyleLbl="node2" presStyleIdx="1" presStyleCnt="3"/>
      <dgm:spPr/>
    </dgm:pt>
    <dgm:pt modelId="{C108BB7E-7697-456C-9CF7-773CF9450801}" type="pres">
      <dgm:prSet presAssocID="{B8AE3C45-322E-4759-8D60-802F9605F760}" presName="hierChild4" presStyleCnt="0"/>
      <dgm:spPr/>
    </dgm:pt>
    <dgm:pt modelId="{9634F186-CC63-4AC0-8B7C-2C261C7F8A99}" type="pres">
      <dgm:prSet presAssocID="{B8AE3C45-322E-4759-8D60-802F9605F760}" presName="hierChild5" presStyleCnt="0"/>
      <dgm:spPr/>
    </dgm:pt>
    <dgm:pt modelId="{667C696F-488B-4F6A-8E9D-43EFB4E34953}" type="pres">
      <dgm:prSet presAssocID="{E31F53BF-DE6C-4F9B-A640-863DE234FC93}" presName="Name37" presStyleLbl="parChTrans1D2" presStyleIdx="2" presStyleCnt="3"/>
      <dgm:spPr/>
    </dgm:pt>
    <dgm:pt modelId="{C92AB6A5-3CEC-440E-B9C3-E78573B79477}" type="pres">
      <dgm:prSet presAssocID="{CF2A28EB-0702-4936-A111-DD2654D76E0A}" presName="hierRoot2" presStyleCnt="0">
        <dgm:presLayoutVars>
          <dgm:hierBranch val="init"/>
        </dgm:presLayoutVars>
      </dgm:prSet>
      <dgm:spPr/>
    </dgm:pt>
    <dgm:pt modelId="{76A7BE8E-99EC-4574-8D22-9A73F6B5328B}" type="pres">
      <dgm:prSet presAssocID="{CF2A28EB-0702-4936-A111-DD2654D76E0A}" presName="rootComposite" presStyleCnt="0"/>
      <dgm:spPr/>
    </dgm:pt>
    <dgm:pt modelId="{E82F9B17-75A4-46E6-9E6A-A29066615C29}" type="pres">
      <dgm:prSet presAssocID="{CF2A28EB-0702-4936-A111-DD2654D76E0A}" presName="rootText" presStyleLbl="node2" presStyleIdx="2" presStyleCnt="3">
        <dgm:presLayoutVars>
          <dgm:chPref val="3"/>
        </dgm:presLayoutVars>
      </dgm:prSet>
      <dgm:spPr/>
    </dgm:pt>
    <dgm:pt modelId="{3493A078-22ED-46B1-932A-DAD7938AA31C}" type="pres">
      <dgm:prSet presAssocID="{CF2A28EB-0702-4936-A111-DD2654D76E0A}" presName="rootConnector" presStyleLbl="node2" presStyleIdx="2" presStyleCnt="3"/>
      <dgm:spPr/>
    </dgm:pt>
    <dgm:pt modelId="{6D3790D6-9B73-4856-B8E5-AFAD2DFE4618}" type="pres">
      <dgm:prSet presAssocID="{CF2A28EB-0702-4936-A111-DD2654D76E0A}" presName="hierChild4" presStyleCnt="0"/>
      <dgm:spPr/>
    </dgm:pt>
    <dgm:pt modelId="{AADEBCCA-C3C3-4A06-84B5-E729328A8EDF}" type="pres">
      <dgm:prSet presAssocID="{CF2A28EB-0702-4936-A111-DD2654D76E0A}" presName="hierChild5" presStyleCnt="0"/>
      <dgm:spPr/>
    </dgm:pt>
    <dgm:pt modelId="{96E51190-8D87-45A7-8B0A-5E6B9176E07E}" type="pres">
      <dgm:prSet presAssocID="{42420E11-E6EE-43A8-A56D-10C8FF4A7F7C}" presName="hierChild3" presStyleCnt="0"/>
      <dgm:spPr/>
    </dgm:pt>
  </dgm:ptLst>
  <dgm:cxnLst>
    <dgm:cxn modelId="{743E3118-BB06-4CB0-B3FE-B9CD5AE22F72}" type="presOf" srcId="{EC74BE8E-E9E5-4718-9416-7395D073F015}" destId="{F60BA803-FB74-4AA9-95DF-9855B63E7944}" srcOrd="0" destOrd="0" presId="urn:microsoft.com/office/officeart/2005/8/layout/orgChart1"/>
    <dgm:cxn modelId="{35A0E624-82FA-4CDB-89BC-2470E320EB16}" type="presOf" srcId="{42420E11-E6EE-43A8-A56D-10C8FF4A7F7C}" destId="{41882E0C-4199-444A-AA2D-AC56DA1C88BD}" srcOrd="1" destOrd="0" presId="urn:microsoft.com/office/officeart/2005/8/layout/orgChart1"/>
    <dgm:cxn modelId="{87788E2C-F46C-4EC7-B732-8CB60ADB93F1}" srcId="{42420E11-E6EE-43A8-A56D-10C8FF4A7F7C}" destId="{CF2A28EB-0702-4936-A111-DD2654D76E0A}" srcOrd="2" destOrd="0" parTransId="{E31F53BF-DE6C-4F9B-A640-863DE234FC93}" sibTransId="{39BDD5C3-8039-4754-A593-D54C6C28EFD1}"/>
    <dgm:cxn modelId="{940ADD39-760F-42E3-BE76-7B5A777C12EC}" type="presOf" srcId="{42420E11-E6EE-43A8-A56D-10C8FF4A7F7C}" destId="{1AEDE08F-4F35-47CC-87F9-3094894D3671}" srcOrd="0" destOrd="0" presId="urn:microsoft.com/office/officeart/2005/8/layout/orgChart1"/>
    <dgm:cxn modelId="{922A8B4B-9E5E-43F3-BFF8-BCF4BE98E2C3}" type="presOf" srcId="{CF2A28EB-0702-4936-A111-DD2654D76E0A}" destId="{3493A078-22ED-46B1-932A-DAD7938AA31C}" srcOrd="1" destOrd="0" presId="urn:microsoft.com/office/officeart/2005/8/layout/orgChart1"/>
    <dgm:cxn modelId="{1D524D58-A0CC-414C-BC7E-E76943ACA8DB}" type="presOf" srcId="{E31F53BF-DE6C-4F9B-A640-863DE234FC93}" destId="{667C696F-488B-4F6A-8E9D-43EFB4E34953}" srcOrd="0" destOrd="0" presId="urn:microsoft.com/office/officeart/2005/8/layout/orgChart1"/>
    <dgm:cxn modelId="{C5D8CB83-3EAA-42AA-82B4-7DF0691B9945}" type="presOf" srcId="{E9CE53D1-00EE-4A9F-96E1-9B3E403CAA65}" destId="{2965A7A9-F0BE-446B-9CFC-308206E8C345}" srcOrd="1" destOrd="0" presId="urn:microsoft.com/office/officeart/2005/8/layout/orgChart1"/>
    <dgm:cxn modelId="{06E2F791-A9ED-4109-AFA2-E16CD9BA8AE6}" srcId="{42420E11-E6EE-43A8-A56D-10C8FF4A7F7C}" destId="{B8AE3C45-322E-4759-8D60-802F9605F760}" srcOrd="1" destOrd="0" parTransId="{0C72C1D9-CB3E-4D49-A701-662514619F92}" sibTransId="{4674B32F-B779-447A-896F-61D72D175C80}"/>
    <dgm:cxn modelId="{10ECD193-3E0B-4472-BE9E-C995E84D6AB0}" type="presOf" srcId="{E9CE53D1-00EE-4A9F-96E1-9B3E403CAA65}" destId="{568211CE-81E7-46DE-BE50-451B97C287E7}" srcOrd="0" destOrd="0" presId="urn:microsoft.com/office/officeart/2005/8/layout/orgChart1"/>
    <dgm:cxn modelId="{F1AF86A6-925B-452E-B01B-DAF8633E4EAC}" srcId="{664BFFA4-C0CD-45E9-9DC4-E0A6D826786A}" destId="{42420E11-E6EE-43A8-A56D-10C8FF4A7F7C}" srcOrd="0" destOrd="0" parTransId="{8BD327F4-FBC8-41EF-AEFF-118EC63A5E2A}" sibTransId="{760A6AD7-58D8-4281-9CEF-BC95EEEB32DA}"/>
    <dgm:cxn modelId="{FFE0D8C8-80E5-4438-849E-932760260FAE}" type="presOf" srcId="{664BFFA4-C0CD-45E9-9DC4-E0A6D826786A}" destId="{286B37F5-CB97-44C1-A7A6-1AB79626C4C6}" srcOrd="0" destOrd="0" presId="urn:microsoft.com/office/officeart/2005/8/layout/orgChart1"/>
    <dgm:cxn modelId="{202F4ECC-9C5A-42E1-92EF-589694265B48}" type="presOf" srcId="{B8AE3C45-322E-4759-8D60-802F9605F760}" destId="{99AA3CCA-093C-4CF5-8521-A3C83C3B5C37}" srcOrd="1" destOrd="0" presId="urn:microsoft.com/office/officeart/2005/8/layout/orgChart1"/>
    <dgm:cxn modelId="{61AF35E0-8D3C-4B4A-A4A8-A1F7B1579B42}" type="presOf" srcId="{CF2A28EB-0702-4936-A111-DD2654D76E0A}" destId="{E82F9B17-75A4-46E6-9E6A-A29066615C29}" srcOrd="0" destOrd="0" presId="urn:microsoft.com/office/officeart/2005/8/layout/orgChart1"/>
    <dgm:cxn modelId="{BDFFF5E3-5E54-437C-A246-91F0FCEC64EC}" srcId="{42420E11-E6EE-43A8-A56D-10C8FF4A7F7C}" destId="{E9CE53D1-00EE-4A9F-96E1-9B3E403CAA65}" srcOrd="0" destOrd="0" parTransId="{EC74BE8E-E9E5-4718-9416-7395D073F015}" sibTransId="{DAA41F19-DA06-43DA-9473-42CECE886CBC}"/>
    <dgm:cxn modelId="{2F37D4E7-AA22-430C-A69B-171C6FF5D359}" type="presOf" srcId="{B8AE3C45-322E-4759-8D60-802F9605F760}" destId="{DFDE8430-BDD7-4124-BEDD-0BC70BB898CD}" srcOrd="0" destOrd="0" presId="urn:microsoft.com/office/officeart/2005/8/layout/orgChart1"/>
    <dgm:cxn modelId="{BB0326FA-B80B-449A-BA84-CAD9F6980402}" type="presOf" srcId="{0C72C1D9-CB3E-4D49-A701-662514619F92}" destId="{002D7E1E-FC5C-4A19-BD23-95CB7CC24D22}" srcOrd="0" destOrd="0" presId="urn:microsoft.com/office/officeart/2005/8/layout/orgChart1"/>
    <dgm:cxn modelId="{A750DC3A-495D-4CF7-9EC4-6799BF9439BF}" type="presParOf" srcId="{286B37F5-CB97-44C1-A7A6-1AB79626C4C6}" destId="{BA3E9756-2B06-4B5C-8758-37BDE65F339F}" srcOrd="0" destOrd="0" presId="urn:microsoft.com/office/officeart/2005/8/layout/orgChart1"/>
    <dgm:cxn modelId="{CFE218E3-7E9E-4E46-A648-40BC135C637D}" type="presParOf" srcId="{BA3E9756-2B06-4B5C-8758-37BDE65F339F}" destId="{D2891D7E-EF63-411B-AE8F-FCC0F8E01094}" srcOrd="0" destOrd="0" presId="urn:microsoft.com/office/officeart/2005/8/layout/orgChart1"/>
    <dgm:cxn modelId="{B3AA0AAD-1B19-4729-9A27-A3E0308021DF}" type="presParOf" srcId="{D2891D7E-EF63-411B-AE8F-FCC0F8E01094}" destId="{1AEDE08F-4F35-47CC-87F9-3094894D3671}" srcOrd="0" destOrd="0" presId="urn:microsoft.com/office/officeart/2005/8/layout/orgChart1"/>
    <dgm:cxn modelId="{13859718-A48D-432A-9481-6A5911B5EB7B}" type="presParOf" srcId="{D2891D7E-EF63-411B-AE8F-FCC0F8E01094}" destId="{41882E0C-4199-444A-AA2D-AC56DA1C88BD}" srcOrd="1" destOrd="0" presId="urn:microsoft.com/office/officeart/2005/8/layout/orgChart1"/>
    <dgm:cxn modelId="{FD3967AE-7E22-4CD0-9EA7-14E025D9CE68}" type="presParOf" srcId="{BA3E9756-2B06-4B5C-8758-37BDE65F339F}" destId="{F26B91FD-A013-4573-9583-FE678F909A86}" srcOrd="1" destOrd="0" presId="urn:microsoft.com/office/officeart/2005/8/layout/orgChart1"/>
    <dgm:cxn modelId="{5E04BB24-A9F0-45A5-899B-095A032781BD}" type="presParOf" srcId="{F26B91FD-A013-4573-9583-FE678F909A86}" destId="{F60BA803-FB74-4AA9-95DF-9855B63E7944}" srcOrd="0" destOrd="0" presId="urn:microsoft.com/office/officeart/2005/8/layout/orgChart1"/>
    <dgm:cxn modelId="{FD6BB554-FA37-47B2-84CD-5F5F547F9A6C}" type="presParOf" srcId="{F26B91FD-A013-4573-9583-FE678F909A86}" destId="{74446930-39E9-4847-B8E9-75CFA690B12A}" srcOrd="1" destOrd="0" presId="urn:microsoft.com/office/officeart/2005/8/layout/orgChart1"/>
    <dgm:cxn modelId="{CEB853EB-9CD6-4789-95E1-245A50029F17}" type="presParOf" srcId="{74446930-39E9-4847-B8E9-75CFA690B12A}" destId="{4DD87F23-5E9A-4F87-9EC6-A0FED4401B22}" srcOrd="0" destOrd="0" presId="urn:microsoft.com/office/officeart/2005/8/layout/orgChart1"/>
    <dgm:cxn modelId="{66DCDF1E-C982-4B2A-B976-652DDA174262}" type="presParOf" srcId="{4DD87F23-5E9A-4F87-9EC6-A0FED4401B22}" destId="{568211CE-81E7-46DE-BE50-451B97C287E7}" srcOrd="0" destOrd="0" presId="urn:microsoft.com/office/officeart/2005/8/layout/orgChart1"/>
    <dgm:cxn modelId="{CE1CDCBD-78E4-45D8-8F1A-25DFB6322966}" type="presParOf" srcId="{4DD87F23-5E9A-4F87-9EC6-A0FED4401B22}" destId="{2965A7A9-F0BE-446B-9CFC-308206E8C345}" srcOrd="1" destOrd="0" presId="urn:microsoft.com/office/officeart/2005/8/layout/orgChart1"/>
    <dgm:cxn modelId="{16332692-3BC5-43F7-9390-58E4F0B8E764}" type="presParOf" srcId="{74446930-39E9-4847-B8E9-75CFA690B12A}" destId="{97CD3B1C-D379-4FF1-9F16-6BC40FDF97DE}" srcOrd="1" destOrd="0" presId="urn:microsoft.com/office/officeart/2005/8/layout/orgChart1"/>
    <dgm:cxn modelId="{45C7B2F6-EDC3-4173-83E4-AF45ACB456B4}" type="presParOf" srcId="{74446930-39E9-4847-B8E9-75CFA690B12A}" destId="{B44ECEF7-A9F5-4955-B23A-C8B04FB0C4BB}" srcOrd="2" destOrd="0" presId="urn:microsoft.com/office/officeart/2005/8/layout/orgChart1"/>
    <dgm:cxn modelId="{D0912258-5506-4079-ADC6-FEB8E9B0366F}" type="presParOf" srcId="{F26B91FD-A013-4573-9583-FE678F909A86}" destId="{002D7E1E-FC5C-4A19-BD23-95CB7CC24D22}" srcOrd="2" destOrd="0" presId="urn:microsoft.com/office/officeart/2005/8/layout/orgChart1"/>
    <dgm:cxn modelId="{0FD30A4B-227C-49B0-8E72-D6FBC8546A3A}" type="presParOf" srcId="{F26B91FD-A013-4573-9583-FE678F909A86}" destId="{DC0112A4-7F8C-46EF-A849-F84036CAFB3B}" srcOrd="3" destOrd="0" presId="urn:microsoft.com/office/officeart/2005/8/layout/orgChart1"/>
    <dgm:cxn modelId="{A503CA85-D934-4DB6-90E1-0C2A8C70ED63}" type="presParOf" srcId="{DC0112A4-7F8C-46EF-A849-F84036CAFB3B}" destId="{62024A83-FF2E-40A4-850B-FB2A9F5A70FC}" srcOrd="0" destOrd="0" presId="urn:microsoft.com/office/officeart/2005/8/layout/orgChart1"/>
    <dgm:cxn modelId="{514FDF8B-C134-4FE1-8107-65FECD56EF05}" type="presParOf" srcId="{62024A83-FF2E-40A4-850B-FB2A9F5A70FC}" destId="{DFDE8430-BDD7-4124-BEDD-0BC70BB898CD}" srcOrd="0" destOrd="0" presId="urn:microsoft.com/office/officeart/2005/8/layout/orgChart1"/>
    <dgm:cxn modelId="{B0CC67EE-368C-4A7F-A74D-3F4A9BB7760E}" type="presParOf" srcId="{62024A83-FF2E-40A4-850B-FB2A9F5A70FC}" destId="{99AA3CCA-093C-4CF5-8521-A3C83C3B5C37}" srcOrd="1" destOrd="0" presId="urn:microsoft.com/office/officeart/2005/8/layout/orgChart1"/>
    <dgm:cxn modelId="{2936FE50-E486-4A32-A332-943EA9D79E0D}" type="presParOf" srcId="{DC0112A4-7F8C-46EF-A849-F84036CAFB3B}" destId="{C108BB7E-7697-456C-9CF7-773CF9450801}" srcOrd="1" destOrd="0" presId="urn:microsoft.com/office/officeart/2005/8/layout/orgChart1"/>
    <dgm:cxn modelId="{1FD33969-BCBA-4076-B9A8-47281EBE2770}" type="presParOf" srcId="{DC0112A4-7F8C-46EF-A849-F84036CAFB3B}" destId="{9634F186-CC63-4AC0-8B7C-2C261C7F8A99}" srcOrd="2" destOrd="0" presId="urn:microsoft.com/office/officeart/2005/8/layout/orgChart1"/>
    <dgm:cxn modelId="{7545D76D-F37E-408A-AEE6-DBE46F05A4BB}" type="presParOf" srcId="{F26B91FD-A013-4573-9583-FE678F909A86}" destId="{667C696F-488B-4F6A-8E9D-43EFB4E34953}" srcOrd="4" destOrd="0" presId="urn:microsoft.com/office/officeart/2005/8/layout/orgChart1"/>
    <dgm:cxn modelId="{826747DD-A560-4328-87E1-AD22C6D4DE52}" type="presParOf" srcId="{F26B91FD-A013-4573-9583-FE678F909A86}" destId="{C92AB6A5-3CEC-440E-B9C3-E78573B79477}" srcOrd="5" destOrd="0" presId="urn:microsoft.com/office/officeart/2005/8/layout/orgChart1"/>
    <dgm:cxn modelId="{F4332A45-D559-4420-93F5-7A4AD77DFCF9}" type="presParOf" srcId="{C92AB6A5-3CEC-440E-B9C3-E78573B79477}" destId="{76A7BE8E-99EC-4574-8D22-9A73F6B5328B}" srcOrd="0" destOrd="0" presId="urn:microsoft.com/office/officeart/2005/8/layout/orgChart1"/>
    <dgm:cxn modelId="{E82D5536-CB33-4529-A8AA-3D3EC8CCF142}" type="presParOf" srcId="{76A7BE8E-99EC-4574-8D22-9A73F6B5328B}" destId="{E82F9B17-75A4-46E6-9E6A-A29066615C29}" srcOrd="0" destOrd="0" presId="urn:microsoft.com/office/officeart/2005/8/layout/orgChart1"/>
    <dgm:cxn modelId="{341F05BD-4DD3-4B58-B64D-5B3FC0E64A34}" type="presParOf" srcId="{76A7BE8E-99EC-4574-8D22-9A73F6B5328B}" destId="{3493A078-22ED-46B1-932A-DAD7938AA31C}" srcOrd="1" destOrd="0" presId="urn:microsoft.com/office/officeart/2005/8/layout/orgChart1"/>
    <dgm:cxn modelId="{76153813-E70A-4B85-8D83-9F0FA9C8CE18}" type="presParOf" srcId="{C92AB6A5-3CEC-440E-B9C3-E78573B79477}" destId="{6D3790D6-9B73-4856-B8E5-AFAD2DFE4618}" srcOrd="1" destOrd="0" presId="urn:microsoft.com/office/officeart/2005/8/layout/orgChart1"/>
    <dgm:cxn modelId="{F1DDFDD4-0BD7-4DF0-BF20-19A2665F073D}" type="presParOf" srcId="{C92AB6A5-3CEC-440E-B9C3-E78573B79477}" destId="{AADEBCCA-C3C3-4A06-84B5-E729328A8EDF}" srcOrd="2" destOrd="0" presId="urn:microsoft.com/office/officeart/2005/8/layout/orgChart1"/>
    <dgm:cxn modelId="{5DD71296-0297-47D9-BBA5-44BD7EDBDCD2}" type="presParOf" srcId="{BA3E9756-2B06-4B5C-8758-37BDE65F339F}" destId="{96E51190-8D87-45A7-8B0A-5E6B9176E0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4BFFA4-C0CD-45E9-9DC4-E0A6D826786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2420E11-E6EE-43A8-A56D-10C8FF4A7F7C}">
      <dgm:prSet phldrT="[Tekst]"/>
      <dgm:spPr/>
      <dgm:t>
        <a:bodyPr/>
        <a:lstStyle/>
        <a:p>
          <a:r>
            <a:rPr lang="nl-NL" dirty="0"/>
            <a:t>Rekening</a:t>
          </a:r>
        </a:p>
      </dgm:t>
    </dgm:pt>
    <dgm:pt modelId="{8BD327F4-FBC8-41EF-AEFF-118EC63A5E2A}" type="parTrans" cxnId="{F1AF86A6-925B-452E-B01B-DAF8633E4EAC}">
      <dgm:prSet/>
      <dgm:spPr/>
      <dgm:t>
        <a:bodyPr/>
        <a:lstStyle/>
        <a:p>
          <a:endParaRPr lang="nl-NL"/>
        </a:p>
      </dgm:t>
    </dgm:pt>
    <dgm:pt modelId="{760A6AD7-58D8-4281-9CEF-BC95EEEB32DA}" type="sibTrans" cxnId="{F1AF86A6-925B-452E-B01B-DAF8633E4EAC}">
      <dgm:prSet/>
      <dgm:spPr/>
      <dgm:t>
        <a:bodyPr/>
        <a:lstStyle/>
        <a:p>
          <a:endParaRPr lang="nl-NL"/>
        </a:p>
      </dgm:t>
    </dgm:pt>
    <dgm:pt modelId="{E9CE53D1-00EE-4A9F-96E1-9B3E403CAA65}">
      <dgm:prSet phldrT="[Tekst]"/>
      <dgm:spPr/>
      <dgm:t>
        <a:bodyPr/>
        <a:lstStyle/>
        <a:p>
          <a:r>
            <a:rPr lang="nl-NL" dirty="0"/>
            <a:t>Spaarrekening</a:t>
          </a:r>
        </a:p>
      </dgm:t>
    </dgm:pt>
    <dgm:pt modelId="{EC74BE8E-E9E5-4718-9416-7395D073F015}" type="parTrans" cxnId="{BDFFF5E3-5E54-437C-A246-91F0FCEC64EC}">
      <dgm:prSet/>
      <dgm:spPr/>
      <dgm:t>
        <a:bodyPr/>
        <a:lstStyle/>
        <a:p>
          <a:endParaRPr lang="nl-NL"/>
        </a:p>
      </dgm:t>
    </dgm:pt>
    <dgm:pt modelId="{DAA41F19-DA06-43DA-9473-42CECE886CBC}" type="sibTrans" cxnId="{BDFFF5E3-5E54-437C-A246-91F0FCEC64EC}">
      <dgm:prSet/>
      <dgm:spPr/>
      <dgm:t>
        <a:bodyPr/>
        <a:lstStyle/>
        <a:p>
          <a:endParaRPr lang="nl-NL"/>
        </a:p>
      </dgm:t>
    </dgm:pt>
    <dgm:pt modelId="{B8AE3C45-322E-4759-8D60-802F9605F760}">
      <dgm:prSet phldrT="[Tekst]"/>
      <dgm:spPr/>
      <dgm:t>
        <a:bodyPr/>
        <a:lstStyle/>
        <a:p>
          <a:r>
            <a:rPr lang="nl-NL" dirty="0"/>
            <a:t>Betaalrekening</a:t>
          </a:r>
        </a:p>
      </dgm:t>
    </dgm:pt>
    <dgm:pt modelId="{0C72C1D9-CB3E-4D49-A701-662514619F92}" type="parTrans" cxnId="{06E2F791-A9ED-4109-AFA2-E16CD9BA8AE6}">
      <dgm:prSet/>
      <dgm:spPr/>
      <dgm:t>
        <a:bodyPr/>
        <a:lstStyle/>
        <a:p>
          <a:endParaRPr lang="nl-NL"/>
        </a:p>
      </dgm:t>
    </dgm:pt>
    <dgm:pt modelId="{4674B32F-B779-447A-896F-61D72D175C80}" type="sibTrans" cxnId="{06E2F791-A9ED-4109-AFA2-E16CD9BA8AE6}">
      <dgm:prSet/>
      <dgm:spPr/>
      <dgm:t>
        <a:bodyPr/>
        <a:lstStyle/>
        <a:p>
          <a:endParaRPr lang="nl-NL"/>
        </a:p>
      </dgm:t>
    </dgm:pt>
    <dgm:pt modelId="{CF2A28EB-0702-4936-A111-DD2654D76E0A}">
      <dgm:prSet phldrT="[Tekst]"/>
      <dgm:spPr/>
      <dgm:t>
        <a:bodyPr/>
        <a:lstStyle/>
        <a:p>
          <a:r>
            <a:rPr lang="nl-NL" dirty="0"/>
            <a:t>Creditcardrekening</a:t>
          </a:r>
        </a:p>
      </dgm:t>
    </dgm:pt>
    <dgm:pt modelId="{E31F53BF-DE6C-4F9B-A640-863DE234FC93}" type="parTrans" cxnId="{87788E2C-F46C-4EC7-B732-8CB60ADB93F1}">
      <dgm:prSet/>
      <dgm:spPr/>
      <dgm:t>
        <a:bodyPr/>
        <a:lstStyle/>
        <a:p>
          <a:endParaRPr lang="nl-NL"/>
        </a:p>
      </dgm:t>
    </dgm:pt>
    <dgm:pt modelId="{39BDD5C3-8039-4754-A593-D54C6C28EFD1}" type="sibTrans" cxnId="{87788E2C-F46C-4EC7-B732-8CB60ADB93F1}">
      <dgm:prSet/>
      <dgm:spPr/>
      <dgm:t>
        <a:bodyPr/>
        <a:lstStyle/>
        <a:p>
          <a:endParaRPr lang="nl-NL"/>
        </a:p>
      </dgm:t>
    </dgm:pt>
    <dgm:pt modelId="{286B37F5-CB97-44C1-A7A6-1AB79626C4C6}" type="pres">
      <dgm:prSet presAssocID="{664BFFA4-C0CD-45E9-9DC4-E0A6D82678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3E9756-2B06-4B5C-8758-37BDE65F339F}" type="pres">
      <dgm:prSet presAssocID="{42420E11-E6EE-43A8-A56D-10C8FF4A7F7C}" presName="hierRoot1" presStyleCnt="0">
        <dgm:presLayoutVars>
          <dgm:hierBranch val="init"/>
        </dgm:presLayoutVars>
      </dgm:prSet>
      <dgm:spPr/>
    </dgm:pt>
    <dgm:pt modelId="{D2891D7E-EF63-411B-AE8F-FCC0F8E01094}" type="pres">
      <dgm:prSet presAssocID="{42420E11-E6EE-43A8-A56D-10C8FF4A7F7C}" presName="rootComposite1" presStyleCnt="0"/>
      <dgm:spPr/>
    </dgm:pt>
    <dgm:pt modelId="{1AEDE08F-4F35-47CC-87F9-3094894D3671}" type="pres">
      <dgm:prSet presAssocID="{42420E11-E6EE-43A8-A56D-10C8FF4A7F7C}" presName="rootText1" presStyleLbl="node0" presStyleIdx="0" presStyleCnt="1">
        <dgm:presLayoutVars>
          <dgm:chPref val="3"/>
        </dgm:presLayoutVars>
      </dgm:prSet>
      <dgm:spPr/>
    </dgm:pt>
    <dgm:pt modelId="{41882E0C-4199-444A-AA2D-AC56DA1C88BD}" type="pres">
      <dgm:prSet presAssocID="{42420E11-E6EE-43A8-A56D-10C8FF4A7F7C}" presName="rootConnector1" presStyleLbl="node1" presStyleIdx="0" presStyleCnt="0"/>
      <dgm:spPr/>
    </dgm:pt>
    <dgm:pt modelId="{F26B91FD-A013-4573-9583-FE678F909A86}" type="pres">
      <dgm:prSet presAssocID="{42420E11-E6EE-43A8-A56D-10C8FF4A7F7C}" presName="hierChild2" presStyleCnt="0"/>
      <dgm:spPr/>
    </dgm:pt>
    <dgm:pt modelId="{F60BA803-FB74-4AA9-95DF-9855B63E7944}" type="pres">
      <dgm:prSet presAssocID="{EC74BE8E-E9E5-4718-9416-7395D073F015}" presName="Name37" presStyleLbl="parChTrans1D2" presStyleIdx="0" presStyleCnt="3"/>
      <dgm:spPr/>
    </dgm:pt>
    <dgm:pt modelId="{74446930-39E9-4847-B8E9-75CFA690B12A}" type="pres">
      <dgm:prSet presAssocID="{E9CE53D1-00EE-4A9F-96E1-9B3E403CAA65}" presName="hierRoot2" presStyleCnt="0">
        <dgm:presLayoutVars>
          <dgm:hierBranch val="init"/>
        </dgm:presLayoutVars>
      </dgm:prSet>
      <dgm:spPr/>
    </dgm:pt>
    <dgm:pt modelId="{4DD87F23-5E9A-4F87-9EC6-A0FED4401B22}" type="pres">
      <dgm:prSet presAssocID="{E9CE53D1-00EE-4A9F-96E1-9B3E403CAA65}" presName="rootComposite" presStyleCnt="0"/>
      <dgm:spPr/>
    </dgm:pt>
    <dgm:pt modelId="{568211CE-81E7-46DE-BE50-451B97C287E7}" type="pres">
      <dgm:prSet presAssocID="{E9CE53D1-00EE-4A9F-96E1-9B3E403CAA65}" presName="rootText" presStyleLbl="node2" presStyleIdx="0" presStyleCnt="3">
        <dgm:presLayoutVars>
          <dgm:chPref val="3"/>
        </dgm:presLayoutVars>
      </dgm:prSet>
      <dgm:spPr/>
    </dgm:pt>
    <dgm:pt modelId="{2965A7A9-F0BE-446B-9CFC-308206E8C345}" type="pres">
      <dgm:prSet presAssocID="{E9CE53D1-00EE-4A9F-96E1-9B3E403CAA65}" presName="rootConnector" presStyleLbl="node2" presStyleIdx="0" presStyleCnt="3"/>
      <dgm:spPr/>
    </dgm:pt>
    <dgm:pt modelId="{97CD3B1C-D379-4FF1-9F16-6BC40FDF97DE}" type="pres">
      <dgm:prSet presAssocID="{E9CE53D1-00EE-4A9F-96E1-9B3E403CAA65}" presName="hierChild4" presStyleCnt="0"/>
      <dgm:spPr/>
    </dgm:pt>
    <dgm:pt modelId="{B44ECEF7-A9F5-4955-B23A-C8B04FB0C4BB}" type="pres">
      <dgm:prSet presAssocID="{E9CE53D1-00EE-4A9F-96E1-9B3E403CAA65}" presName="hierChild5" presStyleCnt="0"/>
      <dgm:spPr/>
    </dgm:pt>
    <dgm:pt modelId="{002D7E1E-FC5C-4A19-BD23-95CB7CC24D22}" type="pres">
      <dgm:prSet presAssocID="{0C72C1D9-CB3E-4D49-A701-662514619F92}" presName="Name37" presStyleLbl="parChTrans1D2" presStyleIdx="1" presStyleCnt="3"/>
      <dgm:spPr/>
    </dgm:pt>
    <dgm:pt modelId="{DC0112A4-7F8C-46EF-A849-F84036CAFB3B}" type="pres">
      <dgm:prSet presAssocID="{B8AE3C45-322E-4759-8D60-802F9605F760}" presName="hierRoot2" presStyleCnt="0">
        <dgm:presLayoutVars>
          <dgm:hierBranch val="init"/>
        </dgm:presLayoutVars>
      </dgm:prSet>
      <dgm:spPr/>
    </dgm:pt>
    <dgm:pt modelId="{62024A83-FF2E-40A4-850B-FB2A9F5A70FC}" type="pres">
      <dgm:prSet presAssocID="{B8AE3C45-322E-4759-8D60-802F9605F760}" presName="rootComposite" presStyleCnt="0"/>
      <dgm:spPr/>
    </dgm:pt>
    <dgm:pt modelId="{DFDE8430-BDD7-4124-BEDD-0BC70BB898CD}" type="pres">
      <dgm:prSet presAssocID="{B8AE3C45-322E-4759-8D60-802F9605F760}" presName="rootText" presStyleLbl="node2" presStyleIdx="1" presStyleCnt="3">
        <dgm:presLayoutVars>
          <dgm:chPref val="3"/>
        </dgm:presLayoutVars>
      </dgm:prSet>
      <dgm:spPr/>
    </dgm:pt>
    <dgm:pt modelId="{99AA3CCA-093C-4CF5-8521-A3C83C3B5C37}" type="pres">
      <dgm:prSet presAssocID="{B8AE3C45-322E-4759-8D60-802F9605F760}" presName="rootConnector" presStyleLbl="node2" presStyleIdx="1" presStyleCnt="3"/>
      <dgm:spPr/>
    </dgm:pt>
    <dgm:pt modelId="{C108BB7E-7697-456C-9CF7-773CF9450801}" type="pres">
      <dgm:prSet presAssocID="{B8AE3C45-322E-4759-8D60-802F9605F760}" presName="hierChild4" presStyleCnt="0"/>
      <dgm:spPr/>
    </dgm:pt>
    <dgm:pt modelId="{9634F186-CC63-4AC0-8B7C-2C261C7F8A99}" type="pres">
      <dgm:prSet presAssocID="{B8AE3C45-322E-4759-8D60-802F9605F760}" presName="hierChild5" presStyleCnt="0"/>
      <dgm:spPr/>
    </dgm:pt>
    <dgm:pt modelId="{667C696F-488B-4F6A-8E9D-43EFB4E34953}" type="pres">
      <dgm:prSet presAssocID="{E31F53BF-DE6C-4F9B-A640-863DE234FC93}" presName="Name37" presStyleLbl="parChTrans1D2" presStyleIdx="2" presStyleCnt="3"/>
      <dgm:spPr/>
    </dgm:pt>
    <dgm:pt modelId="{C92AB6A5-3CEC-440E-B9C3-E78573B79477}" type="pres">
      <dgm:prSet presAssocID="{CF2A28EB-0702-4936-A111-DD2654D76E0A}" presName="hierRoot2" presStyleCnt="0">
        <dgm:presLayoutVars>
          <dgm:hierBranch val="init"/>
        </dgm:presLayoutVars>
      </dgm:prSet>
      <dgm:spPr/>
    </dgm:pt>
    <dgm:pt modelId="{76A7BE8E-99EC-4574-8D22-9A73F6B5328B}" type="pres">
      <dgm:prSet presAssocID="{CF2A28EB-0702-4936-A111-DD2654D76E0A}" presName="rootComposite" presStyleCnt="0"/>
      <dgm:spPr/>
    </dgm:pt>
    <dgm:pt modelId="{E82F9B17-75A4-46E6-9E6A-A29066615C29}" type="pres">
      <dgm:prSet presAssocID="{CF2A28EB-0702-4936-A111-DD2654D76E0A}" presName="rootText" presStyleLbl="node2" presStyleIdx="2" presStyleCnt="3">
        <dgm:presLayoutVars>
          <dgm:chPref val="3"/>
        </dgm:presLayoutVars>
      </dgm:prSet>
      <dgm:spPr/>
    </dgm:pt>
    <dgm:pt modelId="{3493A078-22ED-46B1-932A-DAD7938AA31C}" type="pres">
      <dgm:prSet presAssocID="{CF2A28EB-0702-4936-A111-DD2654D76E0A}" presName="rootConnector" presStyleLbl="node2" presStyleIdx="2" presStyleCnt="3"/>
      <dgm:spPr/>
    </dgm:pt>
    <dgm:pt modelId="{6D3790D6-9B73-4856-B8E5-AFAD2DFE4618}" type="pres">
      <dgm:prSet presAssocID="{CF2A28EB-0702-4936-A111-DD2654D76E0A}" presName="hierChild4" presStyleCnt="0"/>
      <dgm:spPr/>
    </dgm:pt>
    <dgm:pt modelId="{AADEBCCA-C3C3-4A06-84B5-E729328A8EDF}" type="pres">
      <dgm:prSet presAssocID="{CF2A28EB-0702-4936-A111-DD2654D76E0A}" presName="hierChild5" presStyleCnt="0"/>
      <dgm:spPr/>
    </dgm:pt>
    <dgm:pt modelId="{96E51190-8D87-45A7-8B0A-5E6B9176E07E}" type="pres">
      <dgm:prSet presAssocID="{42420E11-E6EE-43A8-A56D-10C8FF4A7F7C}" presName="hierChild3" presStyleCnt="0"/>
      <dgm:spPr/>
    </dgm:pt>
  </dgm:ptLst>
  <dgm:cxnLst>
    <dgm:cxn modelId="{743E3118-BB06-4CB0-B3FE-B9CD5AE22F72}" type="presOf" srcId="{EC74BE8E-E9E5-4718-9416-7395D073F015}" destId="{F60BA803-FB74-4AA9-95DF-9855B63E7944}" srcOrd="0" destOrd="0" presId="urn:microsoft.com/office/officeart/2005/8/layout/orgChart1"/>
    <dgm:cxn modelId="{35A0E624-82FA-4CDB-89BC-2470E320EB16}" type="presOf" srcId="{42420E11-E6EE-43A8-A56D-10C8FF4A7F7C}" destId="{41882E0C-4199-444A-AA2D-AC56DA1C88BD}" srcOrd="1" destOrd="0" presId="urn:microsoft.com/office/officeart/2005/8/layout/orgChart1"/>
    <dgm:cxn modelId="{87788E2C-F46C-4EC7-B732-8CB60ADB93F1}" srcId="{42420E11-E6EE-43A8-A56D-10C8FF4A7F7C}" destId="{CF2A28EB-0702-4936-A111-DD2654D76E0A}" srcOrd="2" destOrd="0" parTransId="{E31F53BF-DE6C-4F9B-A640-863DE234FC93}" sibTransId="{39BDD5C3-8039-4754-A593-D54C6C28EFD1}"/>
    <dgm:cxn modelId="{940ADD39-760F-42E3-BE76-7B5A777C12EC}" type="presOf" srcId="{42420E11-E6EE-43A8-A56D-10C8FF4A7F7C}" destId="{1AEDE08F-4F35-47CC-87F9-3094894D3671}" srcOrd="0" destOrd="0" presId="urn:microsoft.com/office/officeart/2005/8/layout/orgChart1"/>
    <dgm:cxn modelId="{922A8B4B-9E5E-43F3-BFF8-BCF4BE98E2C3}" type="presOf" srcId="{CF2A28EB-0702-4936-A111-DD2654D76E0A}" destId="{3493A078-22ED-46B1-932A-DAD7938AA31C}" srcOrd="1" destOrd="0" presId="urn:microsoft.com/office/officeart/2005/8/layout/orgChart1"/>
    <dgm:cxn modelId="{1D524D58-A0CC-414C-BC7E-E76943ACA8DB}" type="presOf" srcId="{E31F53BF-DE6C-4F9B-A640-863DE234FC93}" destId="{667C696F-488B-4F6A-8E9D-43EFB4E34953}" srcOrd="0" destOrd="0" presId="urn:microsoft.com/office/officeart/2005/8/layout/orgChart1"/>
    <dgm:cxn modelId="{C5D8CB83-3EAA-42AA-82B4-7DF0691B9945}" type="presOf" srcId="{E9CE53D1-00EE-4A9F-96E1-9B3E403CAA65}" destId="{2965A7A9-F0BE-446B-9CFC-308206E8C345}" srcOrd="1" destOrd="0" presId="urn:microsoft.com/office/officeart/2005/8/layout/orgChart1"/>
    <dgm:cxn modelId="{06E2F791-A9ED-4109-AFA2-E16CD9BA8AE6}" srcId="{42420E11-E6EE-43A8-A56D-10C8FF4A7F7C}" destId="{B8AE3C45-322E-4759-8D60-802F9605F760}" srcOrd="1" destOrd="0" parTransId="{0C72C1D9-CB3E-4D49-A701-662514619F92}" sibTransId="{4674B32F-B779-447A-896F-61D72D175C80}"/>
    <dgm:cxn modelId="{10ECD193-3E0B-4472-BE9E-C995E84D6AB0}" type="presOf" srcId="{E9CE53D1-00EE-4A9F-96E1-9B3E403CAA65}" destId="{568211CE-81E7-46DE-BE50-451B97C287E7}" srcOrd="0" destOrd="0" presId="urn:microsoft.com/office/officeart/2005/8/layout/orgChart1"/>
    <dgm:cxn modelId="{F1AF86A6-925B-452E-B01B-DAF8633E4EAC}" srcId="{664BFFA4-C0CD-45E9-9DC4-E0A6D826786A}" destId="{42420E11-E6EE-43A8-A56D-10C8FF4A7F7C}" srcOrd="0" destOrd="0" parTransId="{8BD327F4-FBC8-41EF-AEFF-118EC63A5E2A}" sibTransId="{760A6AD7-58D8-4281-9CEF-BC95EEEB32DA}"/>
    <dgm:cxn modelId="{FFE0D8C8-80E5-4438-849E-932760260FAE}" type="presOf" srcId="{664BFFA4-C0CD-45E9-9DC4-E0A6D826786A}" destId="{286B37F5-CB97-44C1-A7A6-1AB79626C4C6}" srcOrd="0" destOrd="0" presId="urn:microsoft.com/office/officeart/2005/8/layout/orgChart1"/>
    <dgm:cxn modelId="{202F4ECC-9C5A-42E1-92EF-589694265B48}" type="presOf" srcId="{B8AE3C45-322E-4759-8D60-802F9605F760}" destId="{99AA3CCA-093C-4CF5-8521-A3C83C3B5C37}" srcOrd="1" destOrd="0" presId="urn:microsoft.com/office/officeart/2005/8/layout/orgChart1"/>
    <dgm:cxn modelId="{61AF35E0-8D3C-4B4A-A4A8-A1F7B1579B42}" type="presOf" srcId="{CF2A28EB-0702-4936-A111-DD2654D76E0A}" destId="{E82F9B17-75A4-46E6-9E6A-A29066615C29}" srcOrd="0" destOrd="0" presId="urn:microsoft.com/office/officeart/2005/8/layout/orgChart1"/>
    <dgm:cxn modelId="{BDFFF5E3-5E54-437C-A246-91F0FCEC64EC}" srcId="{42420E11-E6EE-43A8-A56D-10C8FF4A7F7C}" destId="{E9CE53D1-00EE-4A9F-96E1-9B3E403CAA65}" srcOrd="0" destOrd="0" parTransId="{EC74BE8E-E9E5-4718-9416-7395D073F015}" sibTransId="{DAA41F19-DA06-43DA-9473-42CECE886CBC}"/>
    <dgm:cxn modelId="{2F37D4E7-AA22-430C-A69B-171C6FF5D359}" type="presOf" srcId="{B8AE3C45-322E-4759-8D60-802F9605F760}" destId="{DFDE8430-BDD7-4124-BEDD-0BC70BB898CD}" srcOrd="0" destOrd="0" presId="urn:microsoft.com/office/officeart/2005/8/layout/orgChart1"/>
    <dgm:cxn modelId="{BB0326FA-B80B-449A-BA84-CAD9F6980402}" type="presOf" srcId="{0C72C1D9-CB3E-4D49-A701-662514619F92}" destId="{002D7E1E-FC5C-4A19-BD23-95CB7CC24D22}" srcOrd="0" destOrd="0" presId="urn:microsoft.com/office/officeart/2005/8/layout/orgChart1"/>
    <dgm:cxn modelId="{A750DC3A-495D-4CF7-9EC4-6799BF9439BF}" type="presParOf" srcId="{286B37F5-CB97-44C1-A7A6-1AB79626C4C6}" destId="{BA3E9756-2B06-4B5C-8758-37BDE65F339F}" srcOrd="0" destOrd="0" presId="urn:microsoft.com/office/officeart/2005/8/layout/orgChart1"/>
    <dgm:cxn modelId="{CFE218E3-7E9E-4E46-A648-40BC135C637D}" type="presParOf" srcId="{BA3E9756-2B06-4B5C-8758-37BDE65F339F}" destId="{D2891D7E-EF63-411B-AE8F-FCC0F8E01094}" srcOrd="0" destOrd="0" presId="urn:microsoft.com/office/officeart/2005/8/layout/orgChart1"/>
    <dgm:cxn modelId="{B3AA0AAD-1B19-4729-9A27-A3E0308021DF}" type="presParOf" srcId="{D2891D7E-EF63-411B-AE8F-FCC0F8E01094}" destId="{1AEDE08F-4F35-47CC-87F9-3094894D3671}" srcOrd="0" destOrd="0" presId="urn:microsoft.com/office/officeart/2005/8/layout/orgChart1"/>
    <dgm:cxn modelId="{13859718-A48D-432A-9481-6A5911B5EB7B}" type="presParOf" srcId="{D2891D7E-EF63-411B-AE8F-FCC0F8E01094}" destId="{41882E0C-4199-444A-AA2D-AC56DA1C88BD}" srcOrd="1" destOrd="0" presId="urn:microsoft.com/office/officeart/2005/8/layout/orgChart1"/>
    <dgm:cxn modelId="{FD3967AE-7E22-4CD0-9EA7-14E025D9CE68}" type="presParOf" srcId="{BA3E9756-2B06-4B5C-8758-37BDE65F339F}" destId="{F26B91FD-A013-4573-9583-FE678F909A86}" srcOrd="1" destOrd="0" presId="urn:microsoft.com/office/officeart/2005/8/layout/orgChart1"/>
    <dgm:cxn modelId="{5E04BB24-A9F0-45A5-899B-095A032781BD}" type="presParOf" srcId="{F26B91FD-A013-4573-9583-FE678F909A86}" destId="{F60BA803-FB74-4AA9-95DF-9855B63E7944}" srcOrd="0" destOrd="0" presId="urn:microsoft.com/office/officeart/2005/8/layout/orgChart1"/>
    <dgm:cxn modelId="{FD6BB554-FA37-47B2-84CD-5F5F547F9A6C}" type="presParOf" srcId="{F26B91FD-A013-4573-9583-FE678F909A86}" destId="{74446930-39E9-4847-B8E9-75CFA690B12A}" srcOrd="1" destOrd="0" presId="urn:microsoft.com/office/officeart/2005/8/layout/orgChart1"/>
    <dgm:cxn modelId="{CEB853EB-9CD6-4789-95E1-245A50029F17}" type="presParOf" srcId="{74446930-39E9-4847-B8E9-75CFA690B12A}" destId="{4DD87F23-5E9A-4F87-9EC6-A0FED4401B22}" srcOrd="0" destOrd="0" presId="urn:microsoft.com/office/officeart/2005/8/layout/orgChart1"/>
    <dgm:cxn modelId="{66DCDF1E-C982-4B2A-B976-652DDA174262}" type="presParOf" srcId="{4DD87F23-5E9A-4F87-9EC6-A0FED4401B22}" destId="{568211CE-81E7-46DE-BE50-451B97C287E7}" srcOrd="0" destOrd="0" presId="urn:microsoft.com/office/officeart/2005/8/layout/orgChart1"/>
    <dgm:cxn modelId="{CE1CDCBD-78E4-45D8-8F1A-25DFB6322966}" type="presParOf" srcId="{4DD87F23-5E9A-4F87-9EC6-A0FED4401B22}" destId="{2965A7A9-F0BE-446B-9CFC-308206E8C345}" srcOrd="1" destOrd="0" presId="urn:microsoft.com/office/officeart/2005/8/layout/orgChart1"/>
    <dgm:cxn modelId="{16332692-3BC5-43F7-9390-58E4F0B8E764}" type="presParOf" srcId="{74446930-39E9-4847-B8E9-75CFA690B12A}" destId="{97CD3B1C-D379-4FF1-9F16-6BC40FDF97DE}" srcOrd="1" destOrd="0" presId="urn:microsoft.com/office/officeart/2005/8/layout/orgChart1"/>
    <dgm:cxn modelId="{45C7B2F6-EDC3-4173-83E4-AF45ACB456B4}" type="presParOf" srcId="{74446930-39E9-4847-B8E9-75CFA690B12A}" destId="{B44ECEF7-A9F5-4955-B23A-C8B04FB0C4BB}" srcOrd="2" destOrd="0" presId="urn:microsoft.com/office/officeart/2005/8/layout/orgChart1"/>
    <dgm:cxn modelId="{D0912258-5506-4079-ADC6-FEB8E9B0366F}" type="presParOf" srcId="{F26B91FD-A013-4573-9583-FE678F909A86}" destId="{002D7E1E-FC5C-4A19-BD23-95CB7CC24D22}" srcOrd="2" destOrd="0" presId="urn:microsoft.com/office/officeart/2005/8/layout/orgChart1"/>
    <dgm:cxn modelId="{0FD30A4B-227C-49B0-8E72-D6FBC8546A3A}" type="presParOf" srcId="{F26B91FD-A013-4573-9583-FE678F909A86}" destId="{DC0112A4-7F8C-46EF-A849-F84036CAFB3B}" srcOrd="3" destOrd="0" presId="urn:microsoft.com/office/officeart/2005/8/layout/orgChart1"/>
    <dgm:cxn modelId="{A503CA85-D934-4DB6-90E1-0C2A8C70ED63}" type="presParOf" srcId="{DC0112A4-7F8C-46EF-A849-F84036CAFB3B}" destId="{62024A83-FF2E-40A4-850B-FB2A9F5A70FC}" srcOrd="0" destOrd="0" presId="urn:microsoft.com/office/officeart/2005/8/layout/orgChart1"/>
    <dgm:cxn modelId="{514FDF8B-C134-4FE1-8107-65FECD56EF05}" type="presParOf" srcId="{62024A83-FF2E-40A4-850B-FB2A9F5A70FC}" destId="{DFDE8430-BDD7-4124-BEDD-0BC70BB898CD}" srcOrd="0" destOrd="0" presId="urn:microsoft.com/office/officeart/2005/8/layout/orgChart1"/>
    <dgm:cxn modelId="{B0CC67EE-368C-4A7F-A74D-3F4A9BB7760E}" type="presParOf" srcId="{62024A83-FF2E-40A4-850B-FB2A9F5A70FC}" destId="{99AA3CCA-093C-4CF5-8521-A3C83C3B5C37}" srcOrd="1" destOrd="0" presId="urn:microsoft.com/office/officeart/2005/8/layout/orgChart1"/>
    <dgm:cxn modelId="{2936FE50-E486-4A32-A332-943EA9D79E0D}" type="presParOf" srcId="{DC0112A4-7F8C-46EF-A849-F84036CAFB3B}" destId="{C108BB7E-7697-456C-9CF7-773CF9450801}" srcOrd="1" destOrd="0" presId="urn:microsoft.com/office/officeart/2005/8/layout/orgChart1"/>
    <dgm:cxn modelId="{1FD33969-BCBA-4076-B9A8-47281EBE2770}" type="presParOf" srcId="{DC0112A4-7F8C-46EF-A849-F84036CAFB3B}" destId="{9634F186-CC63-4AC0-8B7C-2C261C7F8A99}" srcOrd="2" destOrd="0" presId="urn:microsoft.com/office/officeart/2005/8/layout/orgChart1"/>
    <dgm:cxn modelId="{7545D76D-F37E-408A-AEE6-DBE46F05A4BB}" type="presParOf" srcId="{F26B91FD-A013-4573-9583-FE678F909A86}" destId="{667C696F-488B-4F6A-8E9D-43EFB4E34953}" srcOrd="4" destOrd="0" presId="urn:microsoft.com/office/officeart/2005/8/layout/orgChart1"/>
    <dgm:cxn modelId="{826747DD-A560-4328-87E1-AD22C6D4DE52}" type="presParOf" srcId="{F26B91FD-A013-4573-9583-FE678F909A86}" destId="{C92AB6A5-3CEC-440E-B9C3-E78573B79477}" srcOrd="5" destOrd="0" presId="urn:microsoft.com/office/officeart/2005/8/layout/orgChart1"/>
    <dgm:cxn modelId="{F4332A45-D559-4420-93F5-7A4AD77DFCF9}" type="presParOf" srcId="{C92AB6A5-3CEC-440E-B9C3-E78573B79477}" destId="{76A7BE8E-99EC-4574-8D22-9A73F6B5328B}" srcOrd="0" destOrd="0" presId="urn:microsoft.com/office/officeart/2005/8/layout/orgChart1"/>
    <dgm:cxn modelId="{E82D5536-CB33-4529-A8AA-3D3EC8CCF142}" type="presParOf" srcId="{76A7BE8E-99EC-4574-8D22-9A73F6B5328B}" destId="{E82F9B17-75A4-46E6-9E6A-A29066615C29}" srcOrd="0" destOrd="0" presId="urn:microsoft.com/office/officeart/2005/8/layout/orgChart1"/>
    <dgm:cxn modelId="{341F05BD-4DD3-4B58-B64D-5B3FC0E64A34}" type="presParOf" srcId="{76A7BE8E-99EC-4574-8D22-9A73F6B5328B}" destId="{3493A078-22ED-46B1-932A-DAD7938AA31C}" srcOrd="1" destOrd="0" presId="urn:microsoft.com/office/officeart/2005/8/layout/orgChart1"/>
    <dgm:cxn modelId="{76153813-E70A-4B85-8D83-9F0FA9C8CE18}" type="presParOf" srcId="{C92AB6A5-3CEC-440E-B9C3-E78573B79477}" destId="{6D3790D6-9B73-4856-B8E5-AFAD2DFE4618}" srcOrd="1" destOrd="0" presId="urn:microsoft.com/office/officeart/2005/8/layout/orgChart1"/>
    <dgm:cxn modelId="{F1DDFDD4-0BD7-4DF0-BF20-19A2665F073D}" type="presParOf" srcId="{C92AB6A5-3CEC-440E-B9C3-E78573B79477}" destId="{AADEBCCA-C3C3-4A06-84B5-E729328A8EDF}" srcOrd="2" destOrd="0" presId="urn:microsoft.com/office/officeart/2005/8/layout/orgChart1"/>
    <dgm:cxn modelId="{5DD71296-0297-47D9-BBA5-44BD7EDBDCD2}" type="presParOf" srcId="{BA3E9756-2B06-4B5C-8758-37BDE65F339F}" destId="{96E51190-8D87-45A7-8B0A-5E6B9176E0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4BFFA4-C0CD-45E9-9DC4-E0A6D826786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2420E11-E6EE-43A8-A56D-10C8FF4A7F7C}">
      <dgm:prSet phldrT="[Tekst]"/>
      <dgm:spPr/>
      <dgm:t>
        <a:bodyPr/>
        <a:lstStyle/>
        <a:p>
          <a:r>
            <a:rPr lang="nl-NL" dirty="0"/>
            <a:t>Package 1</a:t>
          </a:r>
        </a:p>
      </dgm:t>
    </dgm:pt>
    <dgm:pt modelId="{8BD327F4-FBC8-41EF-AEFF-118EC63A5E2A}" type="parTrans" cxnId="{F1AF86A6-925B-452E-B01B-DAF8633E4EAC}">
      <dgm:prSet/>
      <dgm:spPr/>
      <dgm:t>
        <a:bodyPr/>
        <a:lstStyle/>
        <a:p>
          <a:endParaRPr lang="nl-NL"/>
        </a:p>
      </dgm:t>
    </dgm:pt>
    <dgm:pt modelId="{760A6AD7-58D8-4281-9CEF-BC95EEEB32DA}" type="sibTrans" cxnId="{F1AF86A6-925B-452E-B01B-DAF8633E4EAC}">
      <dgm:prSet/>
      <dgm:spPr/>
      <dgm:t>
        <a:bodyPr/>
        <a:lstStyle/>
        <a:p>
          <a:endParaRPr lang="nl-NL"/>
        </a:p>
      </dgm:t>
    </dgm:pt>
    <dgm:pt modelId="{E9CE53D1-00EE-4A9F-96E1-9B3E403CAA65}">
      <dgm:prSet phldrT="[Tekst]"/>
      <dgm:spPr/>
      <dgm:t>
        <a:bodyPr/>
        <a:lstStyle/>
        <a:p>
          <a:r>
            <a:rPr lang="nl-NL" dirty="0"/>
            <a:t>Rekening</a:t>
          </a:r>
        </a:p>
      </dgm:t>
    </dgm:pt>
    <dgm:pt modelId="{EC74BE8E-E9E5-4718-9416-7395D073F015}" type="parTrans" cxnId="{BDFFF5E3-5E54-437C-A246-91F0FCEC64EC}">
      <dgm:prSet/>
      <dgm:spPr/>
      <dgm:t>
        <a:bodyPr/>
        <a:lstStyle/>
        <a:p>
          <a:endParaRPr lang="nl-NL"/>
        </a:p>
      </dgm:t>
    </dgm:pt>
    <dgm:pt modelId="{DAA41F19-DA06-43DA-9473-42CECE886CBC}" type="sibTrans" cxnId="{BDFFF5E3-5E54-437C-A246-91F0FCEC64EC}">
      <dgm:prSet/>
      <dgm:spPr/>
      <dgm:t>
        <a:bodyPr/>
        <a:lstStyle/>
        <a:p>
          <a:endParaRPr lang="nl-NL"/>
        </a:p>
      </dgm:t>
    </dgm:pt>
    <dgm:pt modelId="{B8AE3C45-322E-4759-8D60-802F9605F760}">
      <dgm:prSet phldrT="[Tekst]"/>
      <dgm:spPr/>
      <dgm:t>
        <a:bodyPr/>
        <a:lstStyle/>
        <a:p>
          <a:r>
            <a:rPr lang="nl-NL" dirty="0"/>
            <a:t>Spaarrekening</a:t>
          </a:r>
        </a:p>
      </dgm:t>
    </dgm:pt>
    <dgm:pt modelId="{0C72C1D9-CB3E-4D49-A701-662514619F92}" type="parTrans" cxnId="{06E2F791-A9ED-4109-AFA2-E16CD9BA8AE6}">
      <dgm:prSet/>
      <dgm:spPr/>
      <dgm:t>
        <a:bodyPr/>
        <a:lstStyle/>
        <a:p>
          <a:endParaRPr lang="nl-NL"/>
        </a:p>
      </dgm:t>
    </dgm:pt>
    <dgm:pt modelId="{4674B32F-B779-447A-896F-61D72D175C80}" type="sibTrans" cxnId="{06E2F791-A9ED-4109-AFA2-E16CD9BA8AE6}">
      <dgm:prSet/>
      <dgm:spPr/>
      <dgm:t>
        <a:bodyPr/>
        <a:lstStyle/>
        <a:p>
          <a:endParaRPr lang="nl-NL"/>
        </a:p>
      </dgm:t>
    </dgm:pt>
    <dgm:pt modelId="{CF2A28EB-0702-4936-A111-DD2654D76E0A}">
      <dgm:prSet phldrT="[Tekst]"/>
      <dgm:spPr/>
      <dgm:t>
        <a:bodyPr/>
        <a:lstStyle/>
        <a:p>
          <a:r>
            <a:rPr lang="nl-NL" dirty="0"/>
            <a:t>Package 2</a:t>
          </a:r>
        </a:p>
      </dgm:t>
    </dgm:pt>
    <dgm:pt modelId="{E31F53BF-DE6C-4F9B-A640-863DE234FC93}" type="parTrans" cxnId="{87788E2C-F46C-4EC7-B732-8CB60ADB93F1}">
      <dgm:prSet/>
      <dgm:spPr/>
      <dgm:t>
        <a:bodyPr/>
        <a:lstStyle/>
        <a:p>
          <a:endParaRPr lang="nl-NL"/>
        </a:p>
      </dgm:t>
    </dgm:pt>
    <dgm:pt modelId="{39BDD5C3-8039-4754-A593-D54C6C28EFD1}" type="sibTrans" cxnId="{87788E2C-F46C-4EC7-B732-8CB60ADB93F1}">
      <dgm:prSet/>
      <dgm:spPr/>
      <dgm:t>
        <a:bodyPr/>
        <a:lstStyle/>
        <a:p>
          <a:endParaRPr lang="nl-NL"/>
        </a:p>
      </dgm:t>
    </dgm:pt>
    <dgm:pt modelId="{F7C73EDA-FC63-4060-A6B0-9E09F3479FAB}">
      <dgm:prSet phldrT="[Tekst]"/>
      <dgm:spPr/>
      <dgm:t>
        <a:bodyPr/>
        <a:lstStyle/>
        <a:p>
          <a:r>
            <a:rPr lang="nl-NL" dirty="0"/>
            <a:t>Creditcardrekening</a:t>
          </a:r>
        </a:p>
      </dgm:t>
    </dgm:pt>
    <dgm:pt modelId="{E5C04937-E56B-4C58-8439-1AD910207767}" type="parTrans" cxnId="{072243C8-0930-42BE-BD80-CD8B4265602B}">
      <dgm:prSet/>
      <dgm:spPr/>
      <dgm:t>
        <a:bodyPr/>
        <a:lstStyle/>
        <a:p>
          <a:endParaRPr lang="nl-NL"/>
        </a:p>
      </dgm:t>
    </dgm:pt>
    <dgm:pt modelId="{6DDDE270-5875-43A6-9394-AD16C5FA358D}" type="sibTrans" cxnId="{072243C8-0930-42BE-BD80-CD8B4265602B}">
      <dgm:prSet/>
      <dgm:spPr/>
      <dgm:t>
        <a:bodyPr/>
        <a:lstStyle/>
        <a:p>
          <a:endParaRPr lang="nl-NL"/>
        </a:p>
      </dgm:t>
    </dgm:pt>
    <dgm:pt modelId="{955456DD-D434-48C1-934E-0C18CBDDC8E3}">
      <dgm:prSet phldrT="[Tekst]"/>
      <dgm:spPr/>
      <dgm:t>
        <a:bodyPr/>
        <a:lstStyle/>
        <a:p>
          <a:r>
            <a:rPr lang="nl-NL" dirty="0"/>
            <a:t>Assignment_27</a:t>
          </a:r>
        </a:p>
      </dgm:t>
    </dgm:pt>
    <dgm:pt modelId="{B68C8AA9-1E83-46EE-B163-021803EFF47D}" type="parTrans" cxnId="{94E5B3E1-582B-4AFD-814B-AAEFB968AF22}">
      <dgm:prSet/>
      <dgm:spPr/>
      <dgm:t>
        <a:bodyPr/>
        <a:lstStyle/>
        <a:p>
          <a:endParaRPr lang="nl-NL"/>
        </a:p>
      </dgm:t>
    </dgm:pt>
    <dgm:pt modelId="{458B096D-2C96-443A-AC07-E3DD1A747E1C}" type="sibTrans" cxnId="{94E5B3E1-582B-4AFD-814B-AAEFB968AF22}">
      <dgm:prSet/>
      <dgm:spPr/>
      <dgm:t>
        <a:bodyPr/>
        <a:lstStyle/>
        <a:p>
          <a:endParaRPr lang="nl-NL"/>
        </a:p>
      </dgm:t>
    </dgm:pt>
    <dgm:pt modelId="{0E768705-851A-4FC5-9471-16158101D0E7}">
      <dgm:prSet phldrT="[Tekst]"/>
      <dgm:spPr/>
      <dgm:t>
        <a:bodyPr/>
        <a:lstStyle/>
        <a:p>
          <a:r>
            <a:rPr lang="nl-NL" dirty="0"/>
            <a:t>Assignment_28</a:t>
          </a:r>
        </a:p>
      </dgm:t>
    </dgm:pt>
    <dgm:pt modelId="{00E91E3D-DBFA-44EE-AA0D-7E5E15A45747}" type="parTrans" cxnId="{61E9E480-9203-4469-AB40-9D00FFB3277E}">
      <dgm:prSet/>
      <dgm:spPr/>
      <dgm:t>
        <a:bodyPr/>
        <a:lstStyle/>
        <a:p>
          <a:endParaRPr lang="nl-NL"/>
        </a:p>
      </dgm:t>
    </dgm:pt>
    <dgm:pt modelId="{9D1E612A-9F1A-432B-AAE8-F92CD319B9FE}" type="sibTrans" cxnId="{61E9E480-9203-4469-AB40-9D00FFB3277E}">
      <dgm:prSet/>
      <dgm:spPr/>
      <dgm:t>
        <a:bodyPr/>
        <a:lstStyle/>
        <a:p>
          <a:endParaRPr lang="nl-NL"/>
        </a:p>
      </dgm:t>
    </dgm:pt>
    <dgm:pt modelId="{286B37F5-CB97-44C1-A7A6-1AB79626C4C6}" type="pres">
      <dgm:prSet presAssocID="{664BFFA4-C0CD-45E9-9DC4-E0A6D82678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3E9756-2B06-4B5C-8758-37BDE65F339F}" type="pres">
      <dgm:prSet presAssocID="{42420E11-E6EE-43A8-A56D-10C8FF4A7F7C}" presName="hierRoot1" presStyleCnt="0">
        <dgm:presLayoutVars>
          <dgm:hierBranch val="init"/>
        </dgm:presLayoutVars>
      </dgm:prSet>
      <dgm:spPr/>
    </dgm:pt>
    <dgm:pt modelId="{D2891D7E-EF63-411B-AE8F-FCC0F8E01094}" type="pres">
      <dgm:prSet presAssocID="{42420E11-E6EE-43A8-A56D-10C8FF4A7F7C}" presName="rootComposite1" presStyleCnt="0"/>
      <dgm:spPr/>
    </dgm:pt>
    <dgm:pt modelId="{1AEDE08F-4F35-47CC-87F9-3094894D3671}" type="pres">
      <dgm:prSet presAssocID="{42420E11-E6EE-43A8-A56D-10C8FF4A7F7C}" presName="rootText1" presStyleLbl="node0" presStyleIdx="0" presStyleCnt="2">
        <dgm:presLayoutVars>
          <dgm:chPref val="3"/>
        </dgm:presLayoutVars>
      </dgm:prSet>
      <dgm:spPr/>
    </dgm:pt>
    <dgm:pt modelId="{41882E0C-4199-444A-AA2D-AC56DA1C88BD}" type="pres">
      <dgm:prSet presAssocID="{42420E11-E6EE-43A8-A56D-10C8FF4A7F7C}" presName="rootConnector1" presStyleLbl="node1" presStyleIdx="0" presStyleCnt="0"/>
      <dgm:spPr/>
    </dgm:pt>
    <dgm:pt modelId="{F26B91FD-A013-4573-9583-FE678F909A86}" type="pres">
      <dgm:prSet presAssocID="{42420E11-E6EE-43A8-A56D-10C8FF4A7F7C}" presName="hierChild2" presStyleCnt="0"/>
      <dgm:spPr/>
    </dgm:pt>
    <dgm:pt modelId="{F60BA803-FB74-4AA9-95DF-9855B63E7944}" type="pres">
      <dgm:prSet presAssocID="{EC74BE8E-E9E5-4718-9416-7395D073F015}" presName="Name37" presStyleLbl="parChTrans1D2" presStyleIdx="0" presStyleCnt="5"/>
      <dgm:spPr/>
    </dgm:pt>
    <dgm:pt modelId="{74446930-39E9-4847-B8E9-75CFA690B12A}" type="pres">
      <dgm:prSet presAssocID="{E9CE53D1-00EE-4A9F-96E1-9B3E403CAA65}" presName="hierRoot2" presStyleCnt="0">
        <dgm:presLayoutVars>
          <dgm:hierBranch val="init"/>
        </dgm:presLayoutVars>
      </dgm:prSet>
      <dgm:spPr/>
    </dgm:pt>
    <dgm:pt modelId="{4DD87F23-5E9A-4F87-9EC6-A0FED4401B22}" type="pres">
      <dgm:prSet presAssocID="{E9CE53D1-00EE-4A9F-96E1-9B3E403CAA65}" presName="rootComposite" presStyleCnt="0"/>
      <dgm:spPr/>
    </dgm:pt>
    <dgm:pt modelId="{568211CE-81E7-46DE-BE50-451B97C287E7}" type="pres">
      <dgm:prSet presAssocID="{E9CE53D1-00EE-4A9F-96E1-9B3E403CAA65}" presName="rootText" presStyleLbl="node2" presStyleIdx="0" presStyleCnt="5">
        <dgm:presLayoutVars>
          <dgm:chPref val="3"/>
        </dgm:presLayoutVars>
      </dgm:prSet>
      <dgm:spPr/>
    </dgm:pt>
    <dgm:pt modelId="{2965A7A9-F0BE-446B-9CFC-308206E8C345}" type="pres">
      <dgm:prSet presAssocID="{E9CE53D1-00EE-4A9F-96E1-9B3E403CAA65}" presName="rootConnector" presStyleLbl="node2" presStyleIdx="0" presStyleCnt="5"/>
      <dgm:spPr/>
    </dgm:pt>
    <dgm:pt modelId="{97CD3B1C-D379-4FF1-9F16-6BC40FDF97DE}" type="pres">
      <dgm:prSet presAssocID="{E9CE53D1-00EE-4A9F-96E1-9B3E403CAA65}" presName="hierChild4" presStyleCnt="0"/>
      <dgm:spPr/>
    </dgm:pt>
    <dgm:pt modelId="{B44ECEF7-A9F5-4955-B23A-C8B04FB0C4BB}" type="pres">
      <dgm:prSet presAssocID="{E9CE53D1-00EE-4A9F-96E1-9B3E403CAA65}" presName="hierChild5" presStyleCnt="0"/>
      <dgm:spPr/>
    </dgm:pt>
    <dgm:pt modelId="{002D7E1E-FC5C-4A19-BD23-95CB7CC24D22}" type="pres">
      <dgm:prSet presAssocID="{0C72C1D9-CB3E-4D49-A701-662514619F92}" presName="Name37" presStyleLbl="parChTrans1D2" presStyleIdx="1" presStyleCnt="5"/>
      <dgm:spPr/>
    </dgm:pt>
    <dgm:pt modelId="{DC0112A4-7F8C-46EF-A849-F84036CAFB3B}" type="pres">
      <dgm:prSet presAssocID="{B8AE3C45-322E-4759-8D60-802F9605F760}" presName="hierRoot2" presStyleCnt="0">
        <dgm:presLayoutVars>
          <dgm:hierBranch val="init"/>
        </dgm:presLayoutVars>
      </dgm:prSet>
      <dgm:spPr/>
    </dgm:pt>
    <dgm:pt modelId="{62024A83-FF2E-40A4-850B-FB2A9F5A70FC}" type="pres">
      <dgm:prSet presAssocID="{B8AE3C45-322E-4759-8D60-802F9605F760}" presName="rootComposite" presStyleCnt="0"/>
      <dgm:spPr/>
    </dgm:pt>
    <dgm:pt modelId="{DFDE8430-BDD7-4124-BEDD-0BC70BB898CD}" type="pres">
      <dgm:prSet presAssocID="{B8AE3C45-322E-4759-8D60-802F9605F760}" presName="rootText" presStyleLbl="node2" presStyleIdx="1" presStyleCnt="5">
        <dgm:presLayoutVars>
          <dgm:chPref val="3"/>
        </dgm:presLayoutVars>
      </dgm:prSet>
      <dgm:spPr/>
    </dgm:pt>
    <dgm:pt modelId="{99AA3CCA-093C-4CF5-8521-A3C83C3B5C37}" type="pres">
      <dgm:prSet presAssocID="{B8AE3C45-322E-4759-8D60-802F9605F760}" presName="rootConnector" presStyleLbl="node2" presStyleIdx="1" presStyleCnt="5"/>
      <dgm:spPr/>
    </dgm:pt>
    <dgm:pt modelId="{C108BB7E-7697-456C-9CF7-773CF9450801}" type="pres">
      <dgm:prSet presAssocID="{B8AE3C45-322E-4759-8D60-802F9605F760}" presName="hierChild4" presStyleCnt="0"/>
      <dgm:spPr/>
    </dgm:pt>
    <dgm:pt modelId="{9634F186-CC63-4AC0-8B7C-2C261C7F8A99}" type="pres">
      <dgm:prSet presAssocID="{B8AE3C45-322E-4759-8D60-802F9605F760}" presName="hierChild5" presStyleCnt="0"/>
      <dgm:spPr/>
    </dgm:pt>
    <dgm:pt modelId="{18DA7FC6-D5C9-4C0E-9D49-0448242694C5}" type="pres">
      <dgm:prSet presAssocID="{B68C8AA9-1E83-46EE-B163-021803EFF47D}" presName="Name37" presStyleLbl="parChTrans1D2" presStyleIdx="2" presStyleCnt="5"/>
      <dgm:spPr/>
    </dgm:pt>
    <dgm:pt modelId="{3BE7AE8A-9F95-4B7E-9ACB-03BA0733D522}" type="pres">
      <dgm:prSet presAssocID="{955456DD-D434-48C1-934E-0C18CBDDC8E3}" presName="hierRoot2" presStyleCnt="0">
        <dgm:presLayoutVars>
          <dgm:hierBranch val="init"/>
        </dgm:presLayoutVars>
      </dgm:prSet>
      <dgm:spPr/>
    </dgm:pt>
    <dgm:pt modelId="{9C5E24DE-1865-4C55-A5D7-7CA1242DCAFD}" type="pres">
      <dgm:prSet presAssocID="{955456DD-D434-48C1-934E-0C18CBDDC8E3}" presName="rootComposite" presStyleCnt="0"/>
      <dgm:spPr/>
    </dgm:pt>
    <dgm:pt modelId="{55D4EA12-9FC5-44B3-9807-F16A6E4B7DFE}" type="pres">
      <dgm:prSet presAssocID="{955456DD-D434-48C1-934E-0C18CBDDC8E3}" presName="rootText" presStyleLbl="node2" presStyleIdx="2" presStyleCnt="5">
        <dgm:presLayoutVars>
          <dgm:chPref val="3"/>
        </dgm:presLayoutVars>
      </dgm:prSet>
      <dgm:spPr/>
    </dgm:pt>
    <dgm:pt modelId="{852F3722-0C39-471B-A16D-9D6780E0F582}" type="pres">
      <dgm:prSet presAssocID="{955456DD-D434-48C1-934E-0C18CBDDC8E3}" presName="rootConnector" presStyleLbl="node2" presStyleIdx="2" presStyleCnt="5"/>
      <dgm:spPr/>
    </dgm:pt>
    <dgm:pt modelId="{5C324EE8-0DAA-4754-AC5D-3AD4DAF8F71C}" type="pres">
      <dgm:prSet presAssocID="{955456DD-D434-48C1-934E-0C18CBDDC8E3}" presName="hierChild4" presStyleCnt="0"/>
      <dgm:spPr/>
    </dgm:pt>
    <dgm:pt modelId="{C202137E-12A4-4D2D-A38F-2E82CF7FB93C}" type="pres">
      <dgm:prSet presAssocID="{955456DD-D434-48C1-934E-0C18CBDDC8E3}" presName="hierChild5" presStyleCnt="0"/>
      <dgm:spPr/>
    </dgm:pt>
    <dgm:pt modelId="{96E51190-8D87-45A7-8B0A-5E6B9176E07E}" type="pres">
      <dgm:prSet presAssocID="{42420E11-E6EE-43A8-A56D-10C8FF4A7F7C}" presName="hierChild3" presStyleCnt="0"/>
      <dgm:spPr/>
    </dgm:pt>
    <dgm:pt modelId="{7604E130-C0F0-4B25-800C-12F6B8EF7E37}" type="pres">
      <dgm:prSet presAssocID="{CF2A28EB-0702-4936-A111-DD2654D76E0A}" presName="hierRoot1" presStyleCnt="0">
        <dgm:presLayoutVars>
          <dgm:hierBranch val="init"/>
        </dgm:presLayoutVars>
      </dgm:prSet>
      <dgm:spPr/>
    </dgm:pt>
    <dgm:pt modelId="{A10C08EA-E63F-4469-AB1F-207070ED9226}" type="pres">
      <dgm:prSet presAssocID="{CF2A28EB-0702-4936-A111-DD2654D76E0A}" presName="rootComposite1" presStyleCnt="0"/>
      <dgm:spPr/>
    </dgm:pt>
    <dgm:pt modelId="{250CF698-5AA1-4758-A949-9CDD8FD517BA}" type="pres">
      <dgm:prSet presAssocID="{CF2A28EB-0702-4936-A111-DD2654D76E0A}" presName="rootText1" presStyleLbl="node0" presStyleIdx="1" presStyleCnt="2">
        <dgm:presLayoutVars>
          <dgm:chPref val="3"/>
        </dgm:presLayoutVars>
      </dgm:prSet>
      <dgm:spPr/>
    </dgm:pt>
    <dgm:pt modelId="{68C994F9-A7BE-4F76-AEB7-7114CD4CF15A}" type="pres">
      <dgm:prSet presAssocID="{CF2A28EB-0702-4936-A111-DD2654D76E0A}" presName="rootConnector1" presStyleLbl="node1" presStyleIdx="0" presStyleCnt="0"/>
      <dgm:spPr/>
    </dgm:pt>
    <dgm:pt modelId="{F8E2EAA3-7D11-4D17-AA48-D9CD054666C1}" type="pres">
      <dgm:prSet presAssocID="{CF2A28EB-0702-4936-A111-DD2654D76E0A}" presName="hierChild2" presStyleCnt="0"/>
      <dgm:spPr/>
    </dgm:pt>
    <dgm:pt modelId="{1A00BEEF-66B5-4350-8136-6BD36E71C649}" type="pres">
      <dgm:prSet presAssocID="{E5C04937-E56B-4C58-8439-1AD910207767}" presName="Name37" presStyleLbl="parChTrans1D2" presStyleIdx="3" presStyleCnt="5"/>
      <dgm:spPr/>
    </dgm:pt>
    <dgm:pt modelId="{4842287A-225A-48B9-9F88-A3FA849DCC66}" type="pres">
      <dgm:prSet presAssocID="{F7C73EDA-FC63-4060-A6B0-9E09F3479FAB}" presName="hierRoot2" presStyleCnt="0">
        <dgm:presLayoutVars>
          <dgm:hierBranch val="init"/>
        </dgm:presLayoutVars>
      </dgm:prSet>
      <dgm:spPr/>
    </dgm:pt>
    <dgm:pt modelId="{7B5CA1C6-3E10-4797-82A6-5B9131D9A8EE}" type="pres">
      <dgm:prSet presAssocID="{F7C73EDA-FC63-4060-A6B0-9E09F3479FAB}" presName="rootComposite" presStyleCnt="0"/>
      <dgm:spPr/>
    </dgm:pt>
    <dgm:pt modelId="{DE1A6292-0EC2-4759-8BD3-0BEBE4BFB739}" type="pres">
      <dgm:prSet presAssocID="{F7C73EDA-FC63-4060-A6B0-9E09F3479FAB}" presName="rootText" presStyleLbl="node2" presStyleIdx="3" presStyleCnt="5">
        <dgm:presLayoutVars>
          <dgm:chPref val="3"/>
        </dgm:presLayoutVars>
      </dgm:prSet>
      <dgm:spPr/>
    </dgm:pt>
    <dgm:pt modelId="{0D2B849D-26AB-4EEA-BFA6-B2A93336EB98}" type="pres">
      <dgm:prSet presAssocID="{F7C73EDA-FC63-4060-A6B0-9E09F3479FAB}" presName="rootConnector" presStyleLbl="node2" presStyleIdx="3" presStyleCnt="5"/>
      <dgm:spPr/>
    </dgm:pt>
    <dgm:pt modelId="{7D8A94CB-D10B-4195-93F5-534F7327E6A5}" type="pres">
      <dgm:prSet presAssocID="{F7C73EDA-FC63-4060-A6B0-9E09F3479FAB}" presName="hierChild4" presStyleCnt="0"/>
      <dgm:spPr/>
    </dgm:pt>
    <dgm:pt modelId="{B555438A-E74E-4CF4-86A4-62B5E7D1BFB8}" type="pres">
      <dgm:prSet presAssocID="{F7C73EDA-FC63-4060-A6B0-9E09F3479FAB}" presName="hierChild5" presStyleCnt="0"/>
      <dgm:spPr/>
    </dgm:pt>
    <dgm:pt modelId="{0BC833F2-AE88-4672-B546-52DBE43FD41D}" type="pres">
      <dgm:prSet presAssocID="{00E91E3D-DBFA-44EE-AA0D-7E5E15A45747}" presName="Name37" presStyleLbl="parChTrans1D2" presStyleIdx="4" presStyleCnt="5"/>
      <dgm:spPr/>
    </dgm:pt>
    <dgm:pt modelId="{39E79FE1-5F20-42BF-A832-28938C9A5516}" type="pres">
      <dgm:prSet presAssocID="{0E768705-851A-4FC5-9471-16158101D0E7}" presName="hierRoot2" presStyleCnt="0">
        <dgm:presLayoutVars>
          <dgm:hierBranch val="init"/>
        </dgm:presLayoutVars>
      </dgm:prSet>
      <dgm:spPr/>
    </dgm:pt>
    <dgm:pt modelId="{BBC63768-10CE-4353-A41C-BF9D66039A33}" type="pres">
      <dgm:prSet presAssocID="{0E768705-851A-4FC5-9471-16158101D0E7}" presName="rootComposite" presStyleCnt="0"/>
      <dgm:spPr/>
    </dgm:pt>
    <dgm:pt modelId="{695016E4-9CA9-4B1C-803B-564AEDCF3A10}" type="pres">
      <dgm:prSet presAssocID="{0E768705-851A-4FC5-9471-16158101D0E7}" presName="rootText" presStyleLbl="node2" presStyleIdx="4" presStyleCnt="5">
        <dgm:presLayoutVars>
          <dgm:chPref val="3"/>
        </dgm:presLayoutVars>
      </dgm:prSet>
      <dgm:spPr/>
    </dgm:pt>
    <dgm:pt modelId="{BF6E958B-43C5-4119-97D6-5CDA42EB2F13}" type="pres">
      <dgm:prSet presAssocID="{0E768705-851A-4FC5-9471-16158101D0E7}" presName="rootConnector" presStyleLbl="node2" presStyleIdx="4" presStyleCnt="5"/>
      <dgm:spPr/>
    </dgm:pt>
    <dgm:pt modelId="{8303A7CB-0306-4194-B8A4-BC9EB8523AC6}" type="pres">
      <dgm:prSet presAssocID="{0E768705-851A-4FC5-9471-16158101D0E7}" presName="hierChild4" presStyleCnt="0"/>
      <dgm:spPr/>
    </dgm:pt>
    <dgm:pt modelId="{A3AD6458-0101-461D-A965-CB9EFADDCEC2}" type="pres">
      <dgm:prSet presAssocID="{0E768705-851A-4FC5-9471-16158101D0E7}" presName="hierChild5" presStyleCnt="0"/>
      <dgm:spPr/>
    </dgm:pt>
    <dgm:pt modelId="{DCAFEB47-1685-4D12-A6E3-7B28433B6CFD}" type="pres">
      <dgm:prSet presAssocID="{CF2A28EB-0702-4936-A111-DD2654D76E0A}" presName="hierChild3" presStyleCnt="0"/>
      <dgm:spPr/>
    </dgm:pt>
  </dgm:ptLst>
  <dgm:cxnLst>
    <dgm:cxn modelId="{A35B4507-A980-4FC1-B99C-AFAAE4D0EAB3}" type="presOf" srcId="{F7C73EDA-FC63-4060-A6B0-9E09F3479FAB}" destId="{0D2B849D-26AB-4EEA-BFA6-B2A93336EB98}" srcOrd="1" destOrd="0" presId="urn:microsoft.com/office/officeart/2005/8/layout/orgChart1"/>
    <dgm:cxn modelId="{743E3118-BB06-4CB0-B3FE-B9CD5AE22F72}" type="presOf" srcId="{EC74BE8E-E9E5-4718-9416-7395D073F015}" destId="{F60BA803-FB74-4AA9-95DF-9855B63E7944}" srcOrd="0" destOrd="0" presId="urn:microsoft.com/office/officeart/2005/8/layout/orgChart1"/>
    <dgm:cxn modelId="{35A0E624-82FA-4CDB-89BC-2470E320EB16}" type="presOf" srcId="{42420E11-E6EE-43A8-A56D-10C8FF4A7F7C}" destId="{41882E0C-4199-444A-AA2D-AC56DA1C88BD}" srcOrd="1" destOrd="0" presId="urn:microsoft.com/office/officeart/2005/8/layout/orgChart1"/>
    <dgm:cxn modelId="{87788E2C-F46C-4EC7-B732-8CB60ADB93F1}" srcId="{664BFFA4-C0CD-45E9-9DC4-E0A6D826786A}" destId="{CF2A28EB-0702-4936-A111-DD2654D76E0A}" srcOrd="1" destOrd="0" parTransId="{E31F53BF-DE6C-4F9B-A640-863DE234FC93}" sibTransId="{39BDD5C3-8039-4754-A593-D54C6C28EFD1}"/>
    <dgm:cxn modelId="{A2E7C638-18AB-4C26-A2DA-0B4919F67D75}" type="presOf" srcId="{955456DD-D434-48C1-934E-0C18CBDDC8E3}" destId="{55D4EA12-9FC5-44B3-9807-F16A6E4B7DFE}" srcOrd="0" destOrd="0" presId="urn:microsoft.com/office/officeart/2005/8/layout/orgChart1"/>
    <dgm:cxn modelId="{940ADD39-760F-42E3-BE76-7B5A777C12EC}" type="presOf" srcId="{42420E11-E6EE-43A8-A56D-10C8FF4A7F7C}" destId="{1AEDE08F-4F35-47CC-87F9-3094894D3671}" srcOrd="0" destOrd="0" presId="urn:microsoft.com/office/officeart/2005/8/layout/orgChart1"/>
    <dgm:cxn modelId="{3E6C923C-BC0B-417E-9EEF-B8771CAF0100}" type="presOf" srcId="{955456DD-D434-48C1-934E-0C18CBDDC8E3}" destId="{852F3722-0C39-471B-A16D-9D6780E0F582}" srcOrd="1" destOrd="0" presId="urn:microsoft.com/office/officeart/2005/8/layout/orgChart1"/>
    <dgm:cxn modelId="{85E4D549-CDCC-47E1-97D1-7D75B357029B}" type="presOf" srcId="{CF2A28EB-0702-4936-A111-DD2654D76E0A}" destId="{68C994F9-A7BE-4F76-AEB7-7114CD4CF15A}" srcOrd="1" destOrd="0" presId="urn:microsoft.com/office/officeart/2005/8/layout/orgChart1"/>
    <dgm:cxn modelId="{0174E971-5409-4A79-ABAE-C6C77B4B39A4}" type="presOf" srcId="{0E768705-851A-4FC5-9471-16158101D0E7}" destId="{695016E4-9CA9-4B1C-803B-564AEDCF3A10}" srcOrd="0" destOrd="0" presId="urn:microsoft.com/office/officeart/2005/8/layout/orgChart1"/>
    <dgm:cxn modelId="{0598B558-9215-4547-AAB6-6ED1FC78BA19}" type="presOf" srcId="{E5C04937-E56B-4C58-8439-1AD910207767}" destId="{1A00BEEF-66B5-4350-8136-6BD36E71C649}" srcOrd="0" destOrd="0" presId="urn:microsoft.com/office/officeart/2005/8/layout/orgChart1"/>
    <dgm:cxn modelId="{61E9E480-9203-4469-AB40-9D00FFB3277E}" srcId="{CF2A28EB-0702-4936-A111-DD2654D76E0A}" destId="{0E768705-851A-4FC5-9471-16158101D0E7}" srcOrd="1" destOrd="0" parTransId="{00E91E3D-DBFA-44EE-AA0D-7E5E15A45747}" sibTransId="{9D1E612A-9F1A-432B-AAE8-F92CD319B9FE}"/>
    <dgm:cxn modelId="{C5D8CB83-3EAA-42AA-82B4-7DF0691B9945}" type="presOf" srcId="{E9CE53D1-00EE-4A9F-96E1-9B3E403CAA65}" destId="{2965A7A9-F0BE-446B-9CFC-308206E8C345}" srcOrd="1" destOrd="0" presId="urn:microsoft.com/office/officeart/2005/8/layout/orgChart1"/>
    <dgm:cxn modelId="{06E2F791-A9ED-4109-AFA2-E16CD9BA8AE6}" srcId="{42420E11-E6EE-43A8-A56D-10C8FF4A7F7C}" destId="{B8AE3C45-322E-4759-8D60-802F9605F760}" srcOrd="1" destOrd="0" parTransId="{0C72C1D9-CB3E-4D49-A701-662514619F92}" sibTransId="{4674B32F-B779-447A-896F-61D72D175C80}"/>
    <dgm:cxn modelId="{1E59B293-84A6-4700-A4CF-76B8BE630DB6}" type="presOf" srcId="{F7C73EDA-FC63-4060-A6B0-9E09F3479FAB}" destId="{DE1A6292-0EC2-4759-8BD3-0BEBE4BFB739}" srcOrd="0" destOrd="0" presId="urn:microsoft.com/office/officeart/2005/8/layout/orgChart1"/>
    <dgm:cxn modelId="{10ECD193-3E0B-4472-BE9E-C995E84D6AB0}" type="presOf" srcId="{E9CE53D1-00EE-4A9F-96E1-9B3E403CAA65}" destId="{568211CE-81E7-46DE-BE50-451B97C287E7}" srcOrd="0" destOrd="0" presId="urn:microsoft.com/office/officeart/2005/8/layout/orgChart1"/>
    <dgm:cxn modelId="{F1AF86A6-925B-452E-B01B-DAF8633E4EAC}" srcId="{664BFFA4-C0CD-45E9-9DC4-E0A6D826786A}" destId="{42420E11-E6EE-43A8-A56D-10C8FF4A7F7C}" srcOrd="0" destOrd="0" parTransId="{8BD327F4-FBC8-41EF-AEFF-118EC63A5E2A}" sibTransId="{760A6AD7-58D8-4281-9CEF-BC95EEEB32DA}"/>
    <dgm:cxn modelId="{072243C8-0930-42BE-BD80-CD8B4265602B}" srcId="{CF2A28EB-0702-4936-A111-DD2654D76E0A}" destId="{F7C73EDA-FC63-4060-A6B0-9E09F3479FAB}" srcOrd="0" destOrd="0" parTransId="{E5C04937-E56B-4C58-8439-1AD910207767}" sibTransId="{6DDDE270-5875-43A6-9394-AD16C5FA358D}"/>
    <dgm:cxn modelId="{FFE0D8C8-80E5-4438-849E-932760260FAE}" type="presOf" srcId="{664BFFA4-C0CD-45E9-9DC4-E0A6D826786A}" destId="{286B37F5-CB97-44C1-A7A6-1AB79626C4C6}" srcOrd="0" destOrd="0" presId="urn:microsoft.com/office/officeart/2005/8/layout/orgChart1"/>
    <dgm:cxn modelId="{202F4ECC-9C5A-42E1-92EF-589694265B48}" type="presOf" srcId="{B8AE3C45-322E-4759-8D60-802F9605F760}" destId="{99AA3CCA-093C-4CF5-8521-A3C83C3B5C37}" srcOrd="1" destOrd="0" presId="urn:microsoft.com/office/officeart/2005/8/layout/orgChart1"/>
    <dgm:cxn modelId="{CDA3A3D9-B887-447E-9365-F9E317F809A3}" type="presOf" srcId="{00E91E3D-DBFA-44EE-AA0D-7E5E15A45747}" destId="{0BC833F2-AE88-4672-B546-52DBE43FD41D}" srcOrd="0" destOrd="0" presId="urn:microsoft.com/office/officeart/2005/8/layout/orgChart1"/>
    <dgm:cxn modelId="{94E5B3E1-582B-4AFD-814B-AAEFB968AF22}" srcId="{42420E11-E6EE-43A8-A56D-10C8FF4A7F7C}" destId="{955456DD-D434-48C1-934E-0C18CBDDC8E3}" srcOrd="2" destOrd="0" parTransId="{B68C8AA9-1E83-46EE-B163-021803EFF47D}" sibTransId="{458B096D-2C96-443A-AC07-E3DD1A747E1C}"/>
    <dgm:cxn modelId="{BDFFF5E3-5E54-437C-A246-91F0FCEC64EC}" srcId="{42420E11-E6EE-43A8-A56D-10C8FF4A7F7C}" destId="{E9CE53D1-00EE-4A9F-96E1-9B3E403CAA65}" srcOrd="0" destOrd="0" parTransId="{EC74BE8E-E9E5-4718-9416-7395D073F015}" sibTransId="{DAA41F19-DA06-43DA-9473-42CECE886CBC}"/>
    <dgm:cxn modelId="{40C259E5-D880-4F7A-91D6-6E227322EBFF}" type="presOf" srcId="{B68C8AA9-1E83-46EE-B163-021803EFF47D}" destId="{18DA7FC6-D5C9-4C0E-9D49-0448242694C5}" srcOrd="0" destOrd="0" presId="urn:microsoft.com/office/officeart/2005/8/layout/orgChart1"/>
    <dgm:cxn modelId="{2F37D4E7-AA22-430C-A69B-171C6FF5D359}" type="presOf" srcId="{B8AE3C45-322E-4759-8D60-802F9605F760}" destId="{DFDE8430-BDD7-4124-BEDD-0BC70BB898CD}" srcOrd="0" destOrd="0" presId="urn:microsoft.com/office/officeart/2005/8/layout/orgChart1"/>
    <dgm:cxn modelId="{DFC483F7-EB8A-4144-8A52-B5A1455FC11F}" type="presOf" srcId="{0E768705-851A-4FC5-9471-16158101D0E7}" destId="{BF6E958B-43C5-4119-97D6-5CDA42EB2F13}" srcOrd="1" destOrd="0" presId="urn:microsoft.com/office/officeart/2005/8/layout/orgChart1"/>
    <dgm:cxn modelId="{D7B4CBF8-5D7B-4A60-8399-45147F82FF2D}" type="presOf" srcId="{CF2A28EB-0702-4936-A111-DD2654D76E0A}" destId="{250CF698-5AA1-4758-A949-9CDD8FD517BA}" srcOrd="0" destOrd="0" presId="urn:microsoft.com/office/officeart/2005/8/layout/orgChart1"/>
    <dgm:cxn modelId="{BB0326FA-B80B-449A-BA84-CAD9F6980402}" type="presOf" srcId="{0C72C1D9-CB3E-4D49-A701-662514619F92}" destId="{002D7E1E-FC5C-4A19-BD23-95CB7CC24D22}" srcOrd="0" destOrd="0" presId="urn:microsoft.com/office/officeart/2005/8/layout/orgChart1"/>
    <dgm:cxn modelId="{A750DC3A-495D-4CF7-9EC4-6799BF9439BF}" type="presParOf" srcId="{286B37F5-CB97-44C1-A7A6-1AB79626C4C6}" destId="{BA3E9756-2B06-4B5C-8758-37BDE65F339F}" srcOrd="0" destOrd="0" presId="urn:microsoft.com/office/officeart/2005/8/layout/orgChart1"/>
    <dgm:cxn modelId="{CFE218E3-7E9E-4E46-A648-40BC135C637D}" type="presParOf" srcId="{BA3E9756-2B06-4B5C-8758-37BDE65F339F}" destId="{D2891D7E-EF63-411B-AE8F-FCC0F8E01094}" srcOrd="0" destOrd="0" presId="urn:microsoft.com/office/officeart/2005/8/layout/orgChart1"/>
    <dgm:cxn modelId="{B3AA0AAD-1B19-4729-9A27-A3E0308021DF}" type="presParOf" srcId="{D2891D7E-EF63-411B-AE8F-FCC0F8E01094}" destId="{1AEDE08F-4F35-47CC-87F9-3094894D3671}" srcOrd="0" destOrd="0" presId="urn:microsoft.com/office/officeart/2005/8/layout/orgChart1"/>
    <dgm:cxn modelId="{13859718-A48D-432A-9481-6A5911B5EB7B}" type="presParOf" srcId="{D2891D7E-EF63-411B-AE8F-FCC0F8E01094}" destId="{41882E0C-4199-444A-AA2D-AC56DA1C88BD}" srcOrd="1" destOrd="0" presId="urn:microsoft.com/office/officeart/2005/8/layout/orgChart1"/>
    <dgm:cxn modelId="{FD3967AE-7E22-4CD0-9EA7-14E025D9CE68}" type="presParOf" srcId="{BA3E9756-2B06-4B5C-8758-37BDE65F339F}" destId="{F26B91FD-A013-4573-9583-FE678F909A86}" srcOrd="1" destOrd="0" presId="urn:microsoft.com/office/officeart/2005/8/layout/orgChart1"/>
    <dgm:cxn modelId="{5E04BB24-A9F0-45A5-899B-095A032781BD}" type="presParOf" srcId="{F26B91FD-A013-4573-9583-FE678F909A86}" destId="{F60BA803-FB74-4AA9-95DF-9855B63E7944}" srcOrd="0" destOrd="0" presId="urn:microsoft.com/office/officeart/2005/8/layout/orgChart1"/>
    <dgm:cxn modelId="{FD6BB554-FA37-47B2-84CD-5F5F547F9A6C}" type="presParOf" srcId="{F26B91FD-A013-4573-9583-FE678F909A86}" destId="{74446930-39E9-4847-B8E9-75CFA690B12A}" srcOrd="1" destOrd="0" presId="urn:microsoft.com/office/officeart/2005/8/layout/orgChart1"/>
    <dgm:cxn modelId="{CEB853EB-9CD6-4789-95E1-245A50029F17}" type="presParOf" srcId="{74446930-39E9-4847-B8E9-75CFA690B12A}" destId="{4DD87F23-5E9A-4F87-9EC6-A0FED4401B22}" srcOrd="0" destOrd="0" presId="urn:microsoft.com/office/officeart/2005/8/layout/orgChart1"/>
    <dgm:cxn modelId="{66DCDF1E-C982-4B2A-B976-652DDA174262}" type="presParOf" srcId="{4DD87F23-5E9A-4F87-9EC6-A0FED4401B22}" destId="{568211CE-81E7-46DE-BE50-451B97C287E7}" srcOrd="0" destOrd="0" presId="urn:microsoft.com/office/officeart/2005/8/layout/orgChart1"/>
    <dgm:cxn modelId="{CE1CDCBD-78E4-45D8-8F1A-25DFB6322966}" type="presParOf" srcId="{4DD87F23-5E9A-4F87-9EC6-A0FED4401B22}" destId="{2965A7A9-F0BE-446B-9CFC-308206E8C345}" srcOrd="1" destOrd="0" presId="urn:microsoft.com/office/officeart/2005/8/layout/orgChart1"/>
    <dgm:cxn modelId="{16332692-3BC5-43F7-9390-58E4F0B8E764}" type="presParOf" srcId="{74446930-39E9-4847-B8E9-75CFA690B12A}" destId="{97CD3B1C-D379-4FF1-9F16-6BC40FDF97DE}" srcOrd="1" destOrd="0" presId="urn:microsoft.com/office/officeart/2005/8/layout/orgChart1"/>
    <dgm:cxn modelId="{45C7B2F6-EDC3-4173-83E4-AF45ACB456B4}" type="presParOf" srcId="{74446930-39E9-4847-B8E9-75CFA690B12A}" destId="{B44ECEF7-A9F5-4955-B23A-C8B04FB0C4BB}" srcOrd="2" destOrd="0" presId="urn:microsoft.com/office/officeart/2005/8/layout/orgChart1"/>
    <dgm:cxn modelId="{D0912258-5506-4079-ADC6-FEB8E9B0366F}" type="presParOf" srcId="{F26B91FD-A013-4573-9583-FE678F909A86}" destId="{002D7E1E-FC5C-4A19-BD23-95CB7CC24D22}" srcOrd="2" destOrd="0" presId="urn:microsoft.com/office/officeart/2005/8/layout/orgChart1"/>
    <dgm:cxn modelId="{0FD30A4B-227C-49B0-8E72-D6FBC8546A3A}" type="presParOf" srcId="{F26B91FD-A013-4573-9583-FE678F909A86}" destId="{DC0112A4-7F8C-46EF-A849-F84036CAFB3B}" srcOrd="3" destOrd="0" presId="urn:microsoft.com/office/officeart/2005/8/layout/orgChart1"/>
    <dgm:cxn modelId="{A503CA85-D934-4DB6-90E1-0C2A8C70ED63}" type="presParOf" srcId="{DC0112A4-7F8C-46EF-A849-F84036CAFB3B}" destId="{62024A83-FF2E-40A4-850B-FB2A9F5A70FC}" srcOrd="0" destOrd="0" presId="urn:microsoft.com/office/officeart/2005/8/layout/orgChart1"/>
    <dgm:cxn modelId="{514FDF8B-C134-4FE1-8107-65FECD56EF05}" type="presParOf" srcId="{62024A83-FF2E-40A4-850B-FB2A9F5A70FC}" destId="{DFDE8430-BDD7-4124-BEDD-0BC70BB898CD}" srcOrd="0" destOrd="0" presId="urn:microsoft.com/office/officeart/2005/8/layout/orgChart1"/>
    <dgm:cxn modelId="{B0CC67EE-368C-4A7F-A74D-3F4A9BB7760E}" type="presParOf" srcId="{62024A83-FF2E-40A4-850B-FB2A9F5A70FC}" destId="{99AA3CCA-093C-4CF5-8521-A3C83C3B5C37}" srcOrd="1" destOrd="0" presId="urn:microsoft.com/office/officeart/2005/8/layout/orgChart1"/>
    <dgm:cxn modelId="{2936FE50-E486-4A32-A332-943EA9D79E0D}" type="presParOf" srcId="{DC0112A4-7F8C-46EF-A849-F84036CAFB3B}" destId="{C108BB7E-7697-456C-9CF7-773CF9450801}" srcOrd="1" destOrd="0" presId="urn:microsoft.com/office/officeart/2005/8/layout/orgChart1"/>
    <dgm:cxn modelId="{1FD33969-BCBA-4076-B9A8-47281EBE2770}" type="presParOf" srcId="{DC0112A4-7F8C-46EF-A849-F84036CAFB3B}" destId="{9634F186-CC63-4AC0-8B7C-2C261C7F8A99}" srcOrd="2" destOrd="0" presId="urn:microsoft.com/office/officeart/2005/8/layout/orgChart1"/>
    <dgm:cxn modelId="{7543BD5C-6E87-41AE-A373-CAD6F14F8A9A}" type="presParOf" srcId="{F26B91FD-A013-4573-9583-FE678F909A86}" destId="{18DA7FC6-D5C9-4C0E-9D49-0448242694C5}" srcOrd="4" destOrd="0" presId="urn:microsoft.com/office/officeart/2005/8/layout/orgChart1"/>
    <dgm:cxn modelId="{667C2363-8261-40BF-9DE8-57C1F6D71341}" type="presParOf" srcId="{F26B91FD-A013-4573-9583-FE678F909A86}" destId="{3BE7AE8A-9F95-4B7E-9ACB-03BA0733D522}" srcOrd="5" destOrd="0" presId="urn:microsoft.com/office/officeart/2005/8/layout/orgChart1"/>
    <dgm:cxn modelId="{6F8BCE23-F2CA-4469-A678-3B843B026DCD}" type="presParOf" srcId="{3BE7AE8A-9F95-4B7E-9ACB-03BA0733D522}" destId="{9C5E24DE-1865-4C55-A5D7-7CA1242DCAFD}" srcOrd="0" destOrd="0" presId="urn:microsoft.com/office/officeart/2005/8/layout/orgChart1"/>
    <dgm:cxn modelId="{0BF7802F-763D-4F31-BF75-119FB942C84F}" type="presParOf" srcId="{9C5E24DE-1865-4C55-A5D7-7CA1242DCAFD}" destId="{55D4EA12-9FC5-44B3-9807-F16A6E4B7DFE}" srcOrd="0" destOrd="0" presId="urn:microsoft.com/office/officeart/2005/8/layout/orgChart1"/>
    <dgm:cxn modelId="{A1DB5F28-A238-4606-AB65-24CFE75D74C7}" type="presParOf" srcId="{9C5E24DE-1865-4C55-A5D7-7CA1242DCAFD}" destId="{852F3722-0C39-471B-A16D-9D6780E0F582}" srcOrd="1" destOrd="0" presId="urn:microsoft.com/office/officeart/2005/8/layout/orgChart1"/>
    <dgm:cxn modelId="{E8565443-4347-48AB-9619-DD84817C463A}" type="presParOf" srcId="{3BE7AE8A-9F95-4B7E-9ACB-03BA0733D522}" destId="{5C324EE8-0DAA-4754-AC5D-3AD4DAF8F71C}" srcOrd="1" destOrd="0" presId="urn:microsoft.com/office/officeart/2005/8/layout/orgChart1"/>
    <dgm:cxn modelId="{F6382D0D-6F14-4780-AC10-A0345903E8EB}" type="presParOf" srcId="{3BE7AE8A-9F95-4B7E-9ACB-03BA0733D522}" destId="{C202137E-12A4-4D2D-A38F-2E82CF7FB93C}" srcOrd="2" destOrd="0" presId="urn:microsoft.com/office/officeart/2005/8/layout/orgChart1"/>
    <dgm:cxn modelId="{5DD71296-0297-47D9-BBA5-44BD7EDBDCD2}" type="presParOf" srcId="{BA3E9756-2B06-4B5C-8758-37BDE65F339F}" destId="{96E51190-8D87-45A7-8B0A-5E6B9176E07E}" srcOrd="2" destOrd="0" presId="urn:microsoft.com/office/officeart/2005/8/layout/orgChart1"/>
    <dgm:cxn modelId="{5FEEF901-7BA7-4312-9949-4873C92E9CCA}" type="presParOf" srcId="{286B37F5-CB97-44C1-A7A6-1AB79626C4C6}" destId="{7604E130-C0F0-4B25-800C-12F6B8EF7E37}" srcOrd="1" destOrd="0" presId="urn:microsoft.com/office/officeart/2005/8/layout/orgChart1"/>
    <dgm:cxn modelId="{A0FC6355-1E40-48B5-BE40-3868F603F97F}" type="presParOf" srcId="{7604E130-C0F0-4B25-800C-12F6B8EF7E37}" destId="{A10C08EA-E63F-4469-AB1F-207070ED9226}" srcOrd="0" destOrd="0" presId="urn:microsoft.com/office/officeart/2005/8/layout/orgChart1"/>
    <dgm:cxn modelId="{A249A563-2D34-4159-8F57-845B9BBB24EB}" type="presParOf" srcId="{A10C08EA-E63F-4469-AB1F-207070ED9226}" destId="{250CF698-5AA1-4758-A949-9CDD8FD517BA}" srcOrd="0" destOrd="0" presId="urn:microsoft.com/office/officeart/2005/8/layout/orgChart1"/>
    <dgm:cxn modelId="{AF1FEB83-B22A-4F47-AC0F-0212EEE3D687}" type="presParOf" srcId="{A10C08EA-E63F-4469-AB1F-207070ED9226}" destId="{68C994F9-A7BE-4F76-AEB7-7114CD4CF15A}" srcOrd="1" destOrd="0" presId="urn:microsoft.com/office/officeart/2005/8/layout/orgChart1"/>
    <dgm:cxn modelId="{433597F8-CDD5-4A34-878C-A406F641393E}" type="presParOf" srcId="{7604E130-C0F0-4B25-800C-12F6B8EF7E37}" destId="{F8E2EAA3-7D11-4D17-AA48-D9CD054666C1}" srcOrd="1" destOrd="0" presId="urn:microsoft.com/office/officeart/2005/8/layout/orgChart1"/>
    <dgm:cxn modelId="{A3D78CCF-FCB1-4E18-B51D-8E5CF2AAEF9B}" type="presParOf" srcId="{F8E2EAA3-7D11-4D17-AA48-D9CD054666C1}" destId="{1A00BEEF-66B5-4350-8136-6BD36E71C649}" srcOrd="0" destOrd="0" presId="urn:microsoft.com/office/officeart/2005/8/layout/orgChart1"/>
    <dgm:cxn modelId="{CD730582-81E1-43DD-B52E-7C449E62841F}" type="presParOf" srcId="{F8E2EAA3-7D11-4D17-AA48-D9CD054666C1}" destId="{4842287A-225A-48B9-9F88-A3FA849DCC66}" srcOrd="1" destOrd="0" presId="urn:microsoft.com/office/officeart/2005/8/layout/orgChart1"/>
    <dgm:cxn modelId="{DE557F99-E80C-4E0C-A5B3-1E27882BC70A}" type="presParOf" srcId="{4842287A-225A-48B9-9F88-A3FA849DCC66}" destId="{7B5CA1C6-3E10-4797-82A6-5B9131D9A8EE}" srcOrd="0" destOrd="0" presId="urn:microsoft.com/office/officeart/2005/8/layout/orgChart1"/>
    <dgm:cxn modelId="{9A49A936-3DAB-4268-BC4E-5F95628DB9E6}" type="presParOf" srcId="{7B5CA1C6-3E10-4797-82A6-5B9131D9A8EE}" destId="{DE1A6292-0EC2-4759-8BD3-0BEBE4BFB739}" srcOrd="0" destOrd="0" presId="urn:microsoft.com/office/officeart/2005/8/layout/orgChart1"/>
    <dgm:cxn modelId="{307C1658-F536-424D-A1C4-D9830CD1DA81}" type="presParOf" srcId="{7B5CA1C6-3E10-4797-82A6-5B9131D9A8EE}" destId="{0D2B849D-26AB-4EEA-BFA6-B2A93336EB98}" srcOrd="1" destOrd="0" presId="urn:microsoft.com/office/officeart/2005/8/layout/orgChart1"/>
    <dgm:cxn modelId="{71BA4652-57AC-47AE-B5F5-623D2AC4346B}" type="presParOf" srcId="{4842287A-225A-48B9-9F88-A3FA849DCC66}" destId="{7D8A94CB-D10B-4195-93F5-534F7327E6A5}" srcOrd="1" destOrd="0" presId="urn:microsoft.com/office/officeart/2005/8/layout/orgChart1"/>
    <dgm:cxn modelId="{2A42E423-CABA-4443-A4DA-FEBDD438FABC}" type="presParOf" srcId="{4842287A-225A-48B9-9F88-A3FA849DCC66}" destId="{B555438A-E74E-4CF4-86A4-62B5E7D1BFB8}" srcOrd="2" destOrd="0" presId="urn:microsoft.com/office/officeart/2005/8/layout/orgChart1"/>
    <dgm:cxn modelId="{36014310-71F3-472F-90F4-226D0A86F6CE}" type="presParOf" srcId="{F8E2EAA3-7D11-4D17-AA48-D9CD054666C1}" destId="{0BC833F2-AE88-4672-B546-52DBE43FD41D}" srcOrd="2" destOrd="0" presId="urn:microsoft.com/office/officeart/2005/8/layout/orgChart1"/>
    <dgm:cxn modelId="{AC9F293B-11BD-4381-9594-E15C82FB5E10}" type="presParOf" srcId="{F8E2EAA3-7D11-4D17-AA48-D9CD054666C1}" destId="{39E79FE1-5F20-42BF-A832-28938C9A5516}" srcOrd="3" destOrd="0" presId="urn:microsoft.com/office/officeart/2005/8/layout/orgChart1"/>
    <dgm:cxn modelId="{6CC507F9-E15C-4178-A3C1-EE52F19A1E8B}" type="presParOf" srcId="{39E79FE1-5F20-42BF-A832-28938C9A5516}" destId="{BBC63768-10CE-4353-A41C-BF9D66039A33}" srcOrd="0" destOrd="0" presId="urn:microsoft.com/office/officeart/2005/8/layout/orgChart1"/>
    <dgm:cxn modelId="{A875FC6C-C4B7-41AA-A06D-6478C1D7FE87}" type="presParOf" srcId="{BBC63768-10CE-4353-A41C-BF9D66039A33}" destId="{695016E4-9CA9-4B1C-803B-564AEDCF3A10}" srcOrd="0" destOrd="0" presId="urn:microsoft.com/office/officeart/2005/8/layout/orgChart1"/>
    <dgm:cxn modelId="{A1965025-3955-4C67-9E38-B7A94ACEF139}" type="presParOf" srcId="{BBC63768-10CE-4353-A41C-BF9D66039A33}" destId="{BF6E958B-43C5-4119-97D6-5CDA42EB2F13}" srcOrd="1" destOrd="0" presId="urn:microsoft.com/office/officeart/2005/8/layout/orgChart1"/>
    <dgm:cxn modelId="{F84F6FAB-0DDF-4F0F-8324-2F4342548BF0}" type="presParOf" srcId="{39E79FE1-5F20-42BF-A832-28938C9A5516}" destId="{8303A7CB-0306-4194-B8A4-BC9EB8523AC6}" srcOrd="1" destOrd="0" presId="urn:microsoft.com/office/officeart/2005/8/layout/orgChart1"/>
    <dgm:cxn modelId="{152CEB1E-17BB-4A46-B59A-0E5596B5B2CA}" type="presParOf" srcId="{39E79FE1-5F20-42BF-A832-28938C9A5516}" destId="{A3AD6458-0101-461D-A965-CB9EFADDCEC2}" srcOrd="2" destOrd="0" presId="urn:microsoft.com/office/officeart/2005/8/layout/orgChart1"/>
    <dgm:cxn modelId="{8591CC31-88D8-4C8F-9ED8-52070E751CE4}" type="presParOf" srcId="{7604E130-C0F0-4B25-800C-12F6B8EF7E37}" destId="{DCAFEB47-1685-4D12-A6E3-7B28433B6C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4BFFA4-C0CD-45E9-9DC4-E0A6D826786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2420E11-E6EE-43A8-A56D-10C8FF4A7F7C}">
      <dgm:prSet phldrT="[Tekst]"/>
      <dgm:spPr/>
      <dgm:t>
        <a:bodyPr/>
        <a:lstStyle/>
        <a:p>
          <a:r>
            <a:rPr lang="nl-NL" dirty="0"/>
            <a:t>Package 1</a:t>
          </a:r>
        </a:p>
      </dgm:t>
    </dgm:pt>
    <dgm:pt modelId="{8BD327F4-FBC8-41EF-AEFF-118EC63A5E2A}" type="parTrans" cxnId="{F1AF86A6-925B-452E-B01B-DAF8633E4EAC}">
      <dgm:prSet/>
      <dgm:spPr/>
      <dgm:t>
        <a:bodyPr/>
        <a:lstStyle/>
        <a:p>
          <a:endParaRPr lang="nl-NL"/>
        </a:p>
      </dgm:t>
    </dgm:pt>
    <dgm:pt modelId="{760A6AD7-58D8-4281-9CEF-BC95EEEB32DA}" type="sibTrans" cxnId="{F1AF86A6-925B-452E-B01B-DAF8633E4EAC}">
      <dgm:prSet/>
      <dgm:spPr/>
      <dgm:t>
        <a:bodyPr/>
        <a:lstStyle/>
        <a:p>
          <a:endParaRPr lang="nl-NL"/>
        </a:p>
      </dgm:t>
    </dgm:pt>
    <dgm:pt modelId="{E9CE53D1-00EE-4A9F-96E1-9B3E403CAA65}">
      <dgm:prSet phldrT="[Tekst]"/>
      <dgm:spPr/>
      <dgm:t>
        <a:bodyPr/>
        <a:lstStyle/>
        <a:p>
          <a:r>
            <a:rPr lang="nl-NL" dirty="0"/>
            <a:t>Rekening</a:t>
          </a:r>
        </a:p>
      </dgm:t>
    </dgm:pt>
    <dgm:pt modelId="{EC74BE8E-E9E5-4718-9416-7395D073F015}" type="parTrans" cxnId="{BDFFF5E3-5E54-437C-A246-91F0FCEC64EC}">
      <dgm:prSet/>
      <dgm:spPr/>
      <dgm:t>
        <a:bodyPr/>
        <a:lstStyle/>
        <a:p>
          <a:endParaRPr lang="nl-NL"/>
        </a:p>
      </dgm:t>
    </dgm:pt>
    <dgm:pt modelId="{DAA41F19-DA06-43DA-9473-42CECE886CBC}" type="sibTrans" cxnId="{BDFFF5E3-5E54-437C-A246-91F0FCEC64EC}">
      <dgm:prSet/>
      <dgm:spPr/>
      <dgm:t>
        <a:bodyPr/>
        <a:lstStyle/>
        <a:p>
          <a:endParaRPr lang="nl-NL"/>
        </a:p>
      </dgm:t>
    </dgm:pt>
    <dgm:pt modelId="{B8AE3C45-322E-4759-8D60-802F9605F760}">
      <dgm:prSet phldrT="[Tekst]"/>
      <dgm:spPr/>
      <dgm:t>
        <a:bodyPr/>
        <a:lstStyle/>
        <a:p>
          <a:r>
            <a:rPr lang="nl-NL" dirty="0"/>
            <a:t>Spaarrekening</a:t>
          </a:r>
        </a:p>
      </dgm:t>
    </dgm:pt>
    <dgm:pt modelId="{0C72C1D9-CB3E-4D49-A701-662514619F92}" type="parTrans" cxnId="{06E2F791-A9ED-4109-AFA2-E16CD9BA8AE6}">
      <dgm:prSet/>
      <dgm:spPr/>
      <dgm:t>
        <a:bodyPr/>
        <a:lstStyle/>
        <a:p>
          <a:endParaRPr lang="nl-NL"/>
        </a:p>
      </dgm:t>
    </dgm:pt>
    <dgm:pt modelId="{4674B32F-B779-447A-896F-61D72D175C80}" type="sibTrans" cxnId="{06E2F791-A9ED-4109-AFA2-E16CD9BA8AE6}">
      <dgm:prSet/>
      <dgm:spPr/>
      <dgm:t>
        <a:bodyPr/>
        <a:lstStyle/>
        <a:p>
          <a:endParaRPr lang="nl-NL"/>
        </a:p>
      </dgm:t>
    </dgm:pt>
    <dgm:pt modelId="{CF2A28EB-0702-4936-A111-DD2654D76E0A}">
      <dgm:prSet phldrT="[Tekst]"/>
      <dgm:spPr/>
      <dgm:t>
        <a:bodyPr/>
        <a:lstStyle/>
        <a:p>
          <a:r>
            <a:rPr lang="nl-NL" dirty="0"/>
            <a:t>Package 2</a:t>
          </a:r>
        </a:p>
      </dgm:t>
    </dgm:pt>
    <dgm:pt modelId="{E31F53BF-DE6C-4F9B-A640-863DE234FC93}" type="parTrans" cxnId="{87788E2C-F46C-4EC7-B732-8CB60ADB93F1}">
      <dgm:prSet/>
      <dgm:spPr/>
      <dgm:t>
        <a:bodyPr/>
        <a:lstStyle/>
        <a:p>
          <a:endParaRPr lang="nl-NL"/>
        </a:p>
      </dgm:t>
    </dgm:pt>
    <dgm:pt modelId="{39BDD5C3-8039-4754-A593-D54C6C28EFD1}" type="sibTrans" cxnId="{87788E2C-F46C-4EC7-B732-8CB60ADB93F1}">
      <dgm:prSet/>
      <dgm:spPr/>
      <dgm:t>
        <a:bodyPr/>
        <a:lstStyle/>
        <a:p>
          <a:endParaRPr lang="nl-NL"/>
        </a:p>
      </dgm:t>
    </dgm:pt>
    <dgm:pt modelId="{F7C73EDA-FC63-4060-A6B0-9E09F3479FAB}">
      <dgm:prSet phldrT="[Tekst]"/>
      <dgm:spPr/>
      <dgm:t>
        <a:bodyPr/>
        <a:lstStyle/>
        <a:p>
          <a:r>
            <a:rPr lang="nl-NL" dirty="0"/>
            <a:t>Creditcardrekening</a:t>
          </a:r>
        </a:p>
      </dgm:t>
    </dgm:pt>
    <dgm:pt modelId="{E5C04937-E56B-4C58-8439-1AD910207767}" type="parTrans" cxnId="{072243C8-0930-42BE-BD80-CD8B4265602B}">
      <dgm:prSet/>
      <dgm:spPr/>
      <dgm:t>
        <a:bodyPr/>
        <a:lstStyle/>
        <a:p>
          <a:endParaRPr lang="nl-NL"/>
        </a:p>
      </dgm:t>
    </dgm:pt>
    <dgm:pt modelId="{6DDDE270-5875-43A6-9394-AD16C5FA358D}" type="sibTrans" cxnId="{072243C8-0930-42BE-BD80-CD8B4265602B}">
      <dgm:prSet/>
      <dgm:spPr/>
      <dgm:t>
        <a:bodyPr/>
        <a:lstStyle/>
        <a:p>
          <a:endParaRPr lang="nl-NL"/>
        </a:p>
      </dgm:t>
    </dgm:pt>
    <dgm:pt modelId="{955456DD-D434-48C1-934E-0C18CBDDC8E3}">
      <dgm:prSet phldrT="[Tekst]"/>
      <dgm:spPr/>
      <dgm:t>
        <a:bodyPr/>
        <a:lstStyle/>
        <a:p>
          <a:r>
            <a:rPr lang="nl-NL" dirty="0"/>
            <a:t>Assignment_27</a:t>
          </a:r>
        </a:p>
      </dgm:t>
    </dgm:pt>
    <dgm:pt modelId="{B68C8AA9-1E83-46EE-B163-021803EFF47D}" type="parTrans" cxnId="{94E5B3E1-582B-4AFD-814B-AAEFB968AF22}">
      <dgm:prSet/>
      <dgm:spPr/>
      <dgm:t>
        <a:bodyPr/>
        <a:lstStyle/>
        <a:p>
          <a:endParaRPr lang="nl-NL"/>
        </a:p>
      </dgm:t>
    </dgm:pt>
    <dgm:pt modelId="{458B096D-2C96-443A-AC07-E3DD1A747E1C}" type="sibTrans" cxnId="{94E5B3E1-582B-4AFD-814B-AAEFB968AF22}">
      <dgm:prSet/>
      <dgm:spPr/>
      <dgm:t>
        <a:bodyPr/>
        <a:lstStyle/>
        <a:p>
          <a:endParaRPr lang="nl-NL"/>
        </a:p>
      </dgm:t>
    </dgm:pt>
    <dgm:pt modelId="{0E768705-851A-4FC5-9471-16158101D0E7}">
      <dgm:prSet phldrT="[Tekst]"/>
      <dgm:spPr/>
      <dgm:t>
        <a:bodyPr/>
        <a:lstStyle/>
        <a:p>
          <a:r>
            <a:rPr lang="nl-NL" dirty="0"/>
            <a:t>Assignment_28</a:t>
          </a:r>
        </a:p>
      </dgm:t>
    </dgm:pt>
    <dgm:pt modelId="{00E91E3D-DBFA-44EE-AA0D-7E5E15A45747}" type="parTrans" cxnId="{61E9E480-9203-4469-AB40-9D00FFB3277E}">
      <dgm:prSet/>
      <dgm:spPr/>
      <dgm:t>
        <a:bodyPr/>
        <a:lstStyle/>
        <a:p>
          <a:endParaRPr lang="nl-NL"/>
        </a:p>
      </dgm:t>
    </dgm:pt>
    <dgm:pt modelId="{9D1E612A-9F1A-432B-AAE8-F92CD319B9FE}" type="sibTrans" cxnId="{61E9E480-9203-4469-AB40-9D00FFB3277E}">
      <dgm:prSet/>
      <dgm:spPr/>
      <dgm:t>
        <a:bodyPr/>
        <a:lstStyle/>
        <a:p>
          <a:endParaRPr lang="nl-NL"/>
        </a:p>
      </dgm:t>
    </dgm:pt>
    <dgm:pt modelId="{286B37F5-CB97-44C1-A7A6-1AB79626C4C6}" type="pres">
      <dgm:prSet presAssocID="{664BFFA4-C0CD-45E9-9DC4-E0A6D82678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3E9756-2B06-4B5C-8758-37BDE65F339F}" type="pres">
      <dgm:prSet presAssocID="{42420E11-E6EE-43A8-A56D-10C8FF4A7F7C}" presName="hierRoot1" presStyleCnt="0">
        <dgm:presLayoutVars>
          <dgm:hierBranch val="init"/>
        </dgm:presLayoutVars>
      </dgm:prSet>
      <dgm:spPr/>
    </dgm:pt>
    <dgm:pt modelId="{D2891D7E-EF63-411B-AE8F-FCC0F8E01094}" type="pres">
      <dgm:prSet presAssocID="{42420E11-E6EE-43A8-A56D-10C8FF4A7F7C}" presName="rootComposite1" presStyleCnt="0"/>
      <dgm:spPr/>
    </dgm:pt>
    <dgm:pt modelId="{1AEDE08F-4F35-47CC-87F9-3094894D3671}" type="pres">
      <dgm:prSet presAssocID="{42420E11-E6EE-43A8-A56D-10C8FF4A7F7C}" presName="rootText1" presStyleLbl="node0" presStyleIdx="0" presStyleCnt="2">
        <dgm:presLayoutVars>
          <dgm:chPref val="3"/>
        </dgm:presLayoutVars>
      </dgm:prSet>
      <dgm:spPr/>
    </dgm:pt>
    <dgm:pt modelId="{41882E0C-4199-444A-AA2D-AC56DA1C88BD}" type="pres">
      <dgm:prSet presAssocID="{42420E11-E6EE-43A8-A56D-10C8FF4A7F7C}" presName="rootConnector1" presStyleLbl="node1" presStyleIdx="0" presStyleCnt="0"/>
      <dgm:spPr/>
    </dgm:pt>
    <dgm:pt modelId="{F26B91FD-A013-4573-9583-FE678F909A86}" type="pres">
      <dgm:prSet presAssocID="{42420E11-E6EE-43A8-A56D-10C8FF4A7F7C}" presName="hierChild2" presStyleCnt="0"/>
      <dgm:spPr/>
    </dgm:pt>
    <dgm:pt modelId="{F60BA803-FB74-4AA9-95DF-9855B63E7944}" type="pres">
      <dgm:prSet presAssocID="{EC74BE8E-E9E5-4718-9416-7395D073F015}" presName="Name37" presStyleLbl="parChTrans1D2" presStyleIdx="0" presStyleCnt="5"/>
      <dgm:spPr/>
    </dgm:pt>
    <dgm:pt modelId="{74446930-39E9-4847-B8E9-75CFA690B12A}" type="pres">
      <dgm:prSet presAssocID="{E9CE53D1-00EE-4A9F-96E1-9B3E403CAA65}" presName="hierRoot2" presStyleCnt="0">
        <dgm:presLayoutVars>
          <dgm:hierBranch val="init"/>
        </dgm:presLayoutVars>
      </dgm:prSet>
      <dgm:spPr/>
    </dgm:pt>
    <dgm:pt modelId="{4DD87F23-5E9A-4F87-9EC6-A0FED4401B22}" type="pres">
      <dgm:prSet presAssocID="{E9CE53D1-00EE-4A9F-96E1-9B3E403CAA65}" presName="rootComposite" presStyleCnt="0"/>
      <dgm:spPr/>
    </dgm:pt>
    <dgm:pt modelId="{568211CE-81E7-46DE-BE50-451B97C287E7}" type="pres">
      <dgm:prSet presAssocID="{E9CE53D1-00EE-4A9F-96E1-9B3E403CAA65}" presName="rootText" presStyleLbl="node2" presStyleIdx="0" presStyleCnt="5">
        <dgm:presLayoutVars>
          <dgm:chPref val="3"/>
        </dgm:presLayoutVars>
      </dgm:prSet>
      <dgm:spPr/>
    </dgm:pt>
    <dgm:pt modelId="{2965A7A9-F0BE-446B-9CFC-308206E8C345}" type="pres">
      <dgm:prSet presAssocID="{E9CE53D1-00EE-4A9F-96E1-9B3E403CAA65}" presName="rootConnector" presStyleLbl="node2" presStyleIdx="0" presStyleCnt="5"/>
      <dgm:spPr/>
    </dgm:pt>
    <dgm:pt modelId="{97CD3B1C-D379-4FF1-9F16-6BC40FDF97DE}" type="pres">
      <dgm:prSet presAssocID="{E9CE53D1-00EE-4A9F-96E1-9B3E403CAA65}" presName="hierChild4" presStyleCnt="0"/>
      <dgm:spPr/>
    </dgm:pt>
    <dgm:pt modelId="{B44ECEF7-A9F5-4955-B23A-C8B04FB0C4BB}" type="pres">
      <dgm:prSet presAssocID="{E9CE53D1-00EE-4A9F-96E1-9B3E403CAA65}" presName="hierChild5" presStyleCnt="0"/>
      <dgm:spPr/>
    </dgm:pt>
    <dgm:pt modelId="{002D7E1E-FC5C-4A19-BD23-95CB7CC24D22}" type="pres">
      <dgm:prSet presAssocID="{0C72C1D9-CB3E-4D49-A701-662514619F92}" presName="Name37" presStyleLbl="parChTrans1D2" presStyleIdx="1" presStyleCnt="5"/>
      <dgm:spPr/>
    </dgm:pt>
    <dgm:pt modelId="{DC0112A4-7F8C-46EF-A849-F84036CAFB3B}" type="pres">
      <dgm:prSet presAssocID="{B8AE3C45-322E-4759-8D60-802F9605F760}" presName="hierRoot2" presStyleCnt="0">
        <dgm:presLayoutVars>
          <dgm:hierBranch val="init"/>
        </dgm:presLayoutVars>
      </dgm:prSet>
      <dgm:spPr/>
    </dgm:pt>
    <dgm:pt modelId="{62024A83-FF2E-40A4-850B-FB2A9F5A70FC}" type="pres">
      <dgm:prSet presAssocID="{B8AE3C45-322E-4759-8D60-802F9605F760}" presName="rootComposite" presStyleCnt="0"/>
      <dgm:spPr/>
    </dgm:pt>
    <dgm:pt modelId="{DFDE8430-BDD7-4124-BEDD-0BC70BB898CD}" type="pres">
      <dgm:prSet presAssocID="{B8AE3C45-322E-4759-8D60-802F9605F760}" presName="rootText" presStyleLbl="node2" presStyleIdx="1" presStyleCnt="5">
        <dgm:presLayoutVars>
          <dgm:chPref val="3"/>
        </dgm:presLayoutVars>
      </dgm:prSet>
      <dgm:spPr/>
    </dgm:pt>
    <dgm:pt modelId="{99AA3CCA-093C-4CF5-8521-A3C83C3B5C37}" type="pres">
      <dgm:prSet presAssocID="{B8AE3C45-322E-4759-8D60-802F9605F760}" presName="rootConnector" presStyleLbl="node2" presStyleIdx="1" presStyleCnt="5"/>
      <dgm:spPr/>
    </dgm:pt>
    <dgm:pt modelId="{C108BB7E-7697-456C-9CF7-773CF9450801}" type="pres">
      <dgm:prSet presAssocID="{B8AE3C45-322E-4759-8D60-802F9605F760}" presName="hierChild4" presStyleCnt="0"/>
      <dgm:spPr/>
    </dgm:pt>
    <dgm:pt modelId="{9634F186-CC63-4AC0-8B7C-2C261C7F8A99}" type="pres">
      <dgm:prSet presAssocID="{B8AE3C45-322E-4759-8D60-802F9605F760}" presName="hierChild5" presStyleCnt="0"/>
      <dgm:spPr/>
    </dgm:pt>
    <dgm:pt modelId="{18DA7FC6-D5C9-4C0E-9D49-0448242694C5}" type="pres">
      <dgm:prSet presAssocID="{B68C8AA9-1E83-46EE-B163-021803EFF47D}" presName="Name37" presStyleLbl="parChTrans1D2" presStyleIdx="2" presStyleCnt="5"/>
      <dgm:spPr/>
    </dgm:pt>
    <dgm:pt modelId="{3BE7AE8A-9F95-4B7E-9ACB-03BA0733D522}" type="pres">
      <dgm:prSet presAssocID="{955456DD-D434-48C1-934E-0C18CBDDC8E3}" presName="hierRoot2" presStyleCnt="0">
        <dgm:presLayoutVars>
          <dgm:hierBranch val="init"/>
        </dgm:presLayoutVars>
      </dgm:prSet>
      <dgm:spPr/>
    </dgm:pt>
    <dgm:pt modelId="{9C5E24DE-1865-4C55-A5D7-7CA1242DCAFD}" type="pres">
      <dgm:prSet presAssocID="{955456DD-D434-48C1-934E-0C18CBDDC8E3}" presName="rootComposite" presStyleCnt="0"/>
      <dgm:spPr/>
    </dgm:pt>
    <dgm:pt modelId="{55D4EA12-9FC5-44B3-9807-F16A6E4B7DFE}" type="pres">
      <dgm:prSet presAssocID="{955456DD-D434-48C1-934E-0C18CBDDC8E3}" presName="rootText" presStyleLbl="node2" presStyleIdx="2" presStyleCnt="5">
        <dgm:presLayoutVars>
          <dgm:chPref val="3"/>
        </dgm:presLayoutVars>
      </dgm:prSet>
      <dgm:spPr/>
    </dgm:pt>
    <dgm:pt modelId="{852F3722-0C39-471B-A16D-9D6780E0F582}" type="pres">
      <dgm:prSet presAssocID="{955456DD-D434-48C1-934E-0C18CBDDC8E3}" presName="rootConnector" presStyleLbl="node2" presStyleIdx="2" presStyleCnt="5"/>
      <dgm:spPr/>
    </dgm:pt>
    <dgm:pt modelId="{5C324EE8-0DAA-4754-AC5D-3AD4DAF8F71C}" type="pres">
      <dgm:prSet presAssocID="{955456DD-D434-48C1-934E-0C18CBDDC8E3}" presName="hierChild4" presStyleCnt="0"/>
      <dgm:spPr/>
    </dgm:pt>
    <dgm:pt modelId="{C202137E-12A4-4D2D-A38F-2E82CF7FB93C}" type="pres">
      <dgm:prSet presAssocID="{955456DD-D434-48C1-934E-0C18CBDDC8E3}" presName="hierChild5" presStyleCnt="0"/>
      <dgm:spPr/>
    </dgm:pt>
    <dgm:pt modelId="{96E51190-8D87-45A7-8B0A-5E6B9176E07E}" type="pres">
      <dgm:prSet presAssocID="{42420E11-E6EE-43A8-A56D-10C8FF4A7F7C}" presName="hierChild3" presStyleCnt="0"/>
      <dgm:spPr/>
    </dgm:pt>
    <dgm:pt modelId="{7604E130-C0F0-4B25-800C-12F6B8EF7E37}" type="pres">
      <dgm:prSet presAssocID="{CF2A28EB-0702-4936-A111-DD2654D76E0A}" presName="hierRoot1" presStyleCnt="0">
        <dgm:presLayoutVars>
          <dgm:hierBranch val="init"/>
        </dgm:presLayoutVars>
      </dgm:prSet>
      <dgm:spPr/>
    </dgm:pt>
    <dgm:pt modelId="{A10C08EA-E63F-4469-AB1F-207070ED9226}" type="pres">
      <dgm:prSet presAssocID="{CF2A28EB-0702-4936-A111-DD2654D76E0A}" presName="rootComposite1" presStyleCnt="0"/>
      <dgm:spPr/>
    </dgm:pt>
    <dgm:pt modelId="{250CF698-5AA1-4758-A949-9CDD8FD517BA}" type="pres">
      <dgm:prSet presAssocID="{CF2A28EB-0702-4936-A111-DD2654D76E0A}" presName="rootText1" presStyleLbl="node0" presStyleIdx="1" presStyleCnt="2">
        <dgm:presLayoutVars>
          <dgm:chPref val="3"/>
        </dgm:presLayoutVars>
      </dgm:prSet>
      <dgm:spPr/>
    </dgm:pt>
    <dgm:pt modelId="{68C994F9-A7BE-4F76-AEB7-7114CD4CF15A}" type="pres">
      <dgm:prSet presAssocID="{CF2A28EB-0702-4936-A111-DD2654D76E0A}" presName="rootConnector1" presStyleLbl="node1" presStyleIdx="0" presStyleCnt="0"/>
      <dgm:spPr/>
    </dgm:pt>
    <dgm:pt modelId="{F8E2EAA3-7D11-4D17-AA48-D9CD054666C1}" type="pres">
      <dgm:prSet presAssocID="{CF2A28EB-0702-4936-A111-DD2654D76E0A}" presName="hierChild2" presStyleCnt="0"/>
      <dgm:spPr/>
    </dgm:pt>
    <dgm:pt modelId="{1A00BEEF-66B5-4350-8136-6BD36E71C649}" type="pres">
      <dgm:prSet presAssocID="{E5C04937-E56B-4C58-8439-1AD910207767}" presName="Name37" presStyleLbl="parChTrans1D2" presStyleIdx="3" presStyleCnt="5"/>
      <dgm:spPr/>
    </dgm:pt>
    <dgm:pt modelId="{4842287A-225A-48B9-9F88-A3FA849DCC66}" type="pres">
      <dgm:prSet presAssocID="{F7C73EDA-FC63-4060-A6B0-9E09F3479FAB}" presName="hierRoot2" presStyleCnt="0">
        <dgm:presLayoutVars>
          <dgm:hierBranch val="init"/>
        </dgm:presLayoutVars>
      </dgm:prSet>
      <dgm:spPr/>
    </dgm:pt>
    <dgm:pt modelId="{7B5CA1C6-3E10-4797-82A6-5B9131D9A8EE}" type="pres">
      <dgm:prSet presAssocID="{F7C73EDA-FC63-4060-A6B0-9E09F3479FAB}" presName="rootComposite" presStyleCnt="0"/>
      <dgm:spPr/>
    </dgm:pt>
    <dgm:pt modelId="{DE1A6292-0EC2-4759-8BD3-0BEBE4BFB739}" type="pres">
      <dgm:prSet presAssocID="{F7C73EDA-FC63-4060-A6B0-9E09F3479FAB}" presName="rootText" presStyleLbl="node2" presStyleIdx="3" presStyleCnt="5">
        <dgm:presLayoutVars>
          <dgm:chPref val="3"/>
        </dgm:presLayoutVars>
      </dgm:prSet>
      <dgm:spPr/>
    </dgm:pt>
    <dgm:pt modelId="{0D2B849D-26AB-4EEA-BFA6-B2A93336EB98}" type="pres">
      <dgm:prSet presAssocID="{F7C73EDA-FC63-4060-A6B0-9E09F3479FAB}" presName="rootConnector" presStyleLbl="node2" presStyleIdx="3" presStyleCnt="5"/>
      <dgm:spPr/>
    </dgm:pt>
    <dgm:pt modelId="{7D8A94CB-D10B-4195-93F5-534F7327E6A5}" type="pres">
      <dgm:prSet presAssocID="{F7C73EDA-FC63-4060-A6B0-9E09F3479FAB}" presName="hierChild4" presStyleCnt="0"/>
      <dgm:spPr/>
    </dgm:pt>
    <dgm:pt modelId="{B555438A-E74E-4CF4-86A4-62B5E7D1BFB8}" type="pres">
      <dgm:prSet presAssocID="{F7C73EDA-FC63-4060-A6B0-9E09F3479FAB}" presName="hierChild5" presStyleCnt="0"/>
      <dgm:spPr/>
    </dgm:pt>
    <dgm:pt modelId="{0BC833F2-AE88-4672-B546-52DBE43FD41D}" type="pres">
      <dgm:prSet presAssocID="{00E91E3D-DBFA-44EE-AA0D-7E5E15A45747}" presName="Name37" presStyleLbl="parChTrans1D2" presStyleIdx="4" presStyleCnt="5"/>
      <dgm:spPr/>
    </dgm:pt>
    <dgm:pt modelId="{39E79FE1-5F20-42BF-A832-28938C9A5516}" type="pres">
      <dgm:prSet presAssocID="{0E768705-851A-4FC5-9471-16158101D0E7}" presName="hierRoot2" presStyleCnt="0">
        <dgm:presLayoutVars>
          <dgm:hierBranch val="init"/>
        </dgm:presLayoutVars>
      </dgm:prSet>
      <dgm:spPr/>
    </dgm:pt>
    <dgm:pt modelId="{BBC63768-10CE-4353-A41C-BF9D66039A33}" type="pres">
      <dgm:prSet presAssocID="{0E768705-851A-4FC5-9471-16158101D0E7}" presName="rootComposite" presStyleCnt="0"/>
      <dgm:spPr/>
    </dgm:pt>
    <dgm:pt modelId="{695016E4-9CA9-4B1C-803B-564AEDCF3A10}" type="pres">
      <dgm:prSet presAssocID="{0E768705-851A-4FC5-9471-16158101D0E7}" presName="rootText" presStyleLbl="node2" presStyleIdx="4" presStyleCnt="5">
        <dgm:presLayoutVars>
          <dgm:chPref val="3"/>
        </dgm:presLayoutVars>
      </dgm:prSet>
      <dgm:spPr/>
    </dgm:pt>
    <dgm:pt modelId="{BF6E958B-43C5-4119-97D6-5CDA42EB2F13}" type="pres">
      <dgm:prSet presAssocID="{0E768705-851A-4FC5-9471-16158101D0E7}" presName="rootConnector" presStyleLbl="node2" presStyleIdx="4" presStyleCnt="5"/>
      <dgm:spPr/>
    </dgm:pt>
    <dgm:pt modelId="{8303A7CB-0306-4194-B8A4-BC9EB8523AC6}" type="pres">
      <dgm:prSet presAssocID="{0E768705-851A-4FC5-9471-16158101D0E7}" presName="hierChild4" presStyleCnt="0"/>
      <dgm:spPr/>
    </dgm:pt>
    <dgm:pt modelId="{A3AD6458-0101-461D-A965-CB9EFADDCEC2}" type="pres">
      <dgm:prSet presAssocID="{0E768705-851A-4FC5-9471-16158101D0E7}" presName="hierChild5" presStyleCnt="0"/>
      <dgm:spPr/>
    </dgm:pt>
    <dgm:pt modelId="{DCAFEB47-1685-4D12-A6E3-7B28433B6CFD}" type="pres">
      <dgm:prSet presAssocID="{CF2A28EB-0702-4936-A111-DD2654D76E0A}" presName="hierChild3" presStyleCnt="0"/>
      <dgm:spPr/>
    </dgm:pt>
  </dgm:ptLst>
  <dgm:cxnLst>
    <dgm:cxn modelId="{A35B4507-A980-4FC1-B99C-AFAAE4D0EAB3}" type="presOf" srcId="{F7C73EDA-FC63-4060-A6B0-9E09F3479FAB}" destId="{0D2B849D-26AB-4EEA-BFA6-B2A93336EB98}" srcOrd="1" destOrd="0" presId="urn:microsoft.com/office/officeart/2005/8/layout/orgChart1"/>
    <dgm:cxn modelId="{743E3118-BB06-4CB0-B3FE-B9CD5AE22F72}" type="presOf" srcId="{EC74BE8E-E9E5-4718-9416-7395D073F015}" destId="{F60BA803-FB74-4AA9-95DF-9855B63E7944}" srcOrd="0" destOrd="0" presId="urn:microsoft.com/office/officeart/2005/8/layout/orgChart1"/>
    <dgm:cxn modelId="{35A0E624-82FA-4CDB-89BC-2470E320EB16}" type="presOf" srcId="{42420E11-E6EE-43A8-A56D-10C8FF4A7F7C}" destId="{41882E0C-4199-444A-AA2D-AC56DA1C88BD}" srcOrd="1" destOrd="0" presId="urn:microsoft.com/office/officeart/2005/8/layout/orgChart1"/>
    <dgm:cxn modelId="{87788E2C-F46C-4EC7-B732-8CB60ADB93F1}" srcId="{664BFFA4-C0CD-45E9-9DC4-E0A6D826786A}" destId="{CF2A28EB-0702-4936-A111-DD2654D76E0A}" srcOrd="1" destOrd="0" parTransId="{E31F53BF-DE6C-4F9B-A640-863DE234FC93}" sibTransId="{39BDD5C3-8039-4754-A593-D54C6C28EFD1}"/>
    <dgm:cxn modelId="{A2E7C638-18AB-4C26-A2DA-0B4919F67D75}" type="presOf" srcId="{955456DD-D434-48C1-934E-0C18CBDDC8E3}" destId="{55D4EA12-9FC5-44B3-9807-F16A6E4B7DFE}" srcOrd="0" destOrd="0" presId="urn:microsoft.com/office/officeart/2005/8/layout/orgChart1"/>
    <dgm:cxn modelId="{940ADD39-760F-42E3-BE76-7B5A777C12EC}" type="presOf" srcId="{42420E11-E6EE-43A8-A56D-10C8FF4A7F7C}" destId="{1AEDE08F-4F35-47CC-87F9-3094894D3671}" srcOrd="0" destOrd="0" presId="urn:microsoft.com/office/officeart/2005/8/layout/orgChart1"/>
    <dgm:cxn modelId="{3E6C923C-BC0B-417E-9EEF-B8771CAF0100}" type="presOf" srcId="{955456DD-D434-48C1-934E-0C18CBDDC8E3}" destId="{852F3722-0C39-471B-A16D-9D6780E0F582}" srcOrd="1" destOrd="0" presId="urn:microsoft.com/office/officeart/2005/8/layout/orgChart1"/>
    <dgm:cxn modelId="{85E4D549-CDCC-47E1-97D1-7D75B357029B}" type="presOf" srcId="{CF2A28EB-0702-4936-A111-DD2654D76E0A}" destId="{68C994F9-A7BE-4F76-AEB7-7114CD4CF15A}" srcOrd="1" destOrd="0" presId="urn:microsoft.com/office/officeart/2005/8/layout/orgChart1"/>
    <dgm:cxn modelId="{0174E971-5409-4A79-ABAE-C6C77B4B39A4}" type="presOf" srcId="{0E768705-851A-4FC5-9471-16158101D0E7}" destId="{695016E4-9CA9-4B1C-803B-564AEDCF3A10}" srcOrd="0" destOrd="0" presId="urn:microsoft.com/office/officeart/2005/8/layout/orgChart1"/>
    <dgm:cxn modelId="{0598B558-9215-4547-AAB6-6ED1FC78BA19}" type="presOf" srcId="{E5C04937-E56B-4C58-8439-1AD910207767}" destId="{1A00BEEF-66B5-4350-8136-6BD36E71C649}" srcOrd="0" destOrd="0" presId="urn:microsoft.com/office/officeart/2005/8/layout/orgChart1"/>
    <dgm:cxn modelId="{61E9E480-9203-4469-AB40-9D00FFB3277E}" srcId="{CF2A28EB-0702-4936-A111-DD2654D76E0A}" destId="{0E768705-851A-4FC5-9471-16158101D0E7}" srcOrd="1" destOrd="0" parTransId="{00E91E3D-DBFA-44EE-AA0D-7E5E15A45747}" sibTransId="{9D1E612A-9F1A-432B-AAE8-F92CD319B9FE}"/>
    <dgm:cxn modelId="{C5D8CB83-3EAA-42AA-82B4-7DF0691B9945}" type="presOf" srcId="{E9CE53D1-00EE-4A9F-96E1-9B3E403CAA65}" destId="{2965A7A9-F0BE-446B-9CFC-308206E8C345}" srcOrd="1" destOrd="0" presId="urn:microsoft.com/office/officeart/2005/8/layout/orgChart1"/>
    <dgm:cxn modelId="{06E2F791-A9ED-4109-AFA2-E16CD9BA8AE6}" srcId="{42420E11-E6EE-43A8-A56D-10C8FF4A7F7C}" destId="{B8AE3C45-322E-4759-8D60-802F9605F760}" srcOrd="1" destOrd="0" parTransId="{0C72C1D9-CB3E-4D49-A701-662514619F92}" sibTransId="{4674B32F-B779-447A-896F-61D72D175C80}"/>
    <dgm:cxn modelId="{1E59B293-84A6-4700-A4CF-76B8BE630DB6}" type="presOf" srcId="{F7C73EDA-FC63-4060-A6B0-9E09F3479FAB}" destId="{DE1A6292-0EC2-4759-8BD3-0BEBE4BFB739}" srcOrd="0" destOrd="0" presId="urn:microsoft.com/office/officeart/2005/8/layout/orgChart1"/>
    <dgm:cxn modelId="{10ECD193-3E0B-4472-BE9E-C995E84D6AB0}" type="presOf" srcId="{E9CE53D1-00EE-4A9F-96E1-9B3E403CAA65}" destId="{568211CE-81E7-46DE-BE50-451B97C287E7}" srcOrd="0" destOrd="0" presId="urn:microsoft.com/office/officeart/2005/8/layout/orgChart1"/>
    <dgm:cxn modelId="{F1AF86A6-925B-452E-B01B-DAF8633E4EAC}" srcId="{664BFFA4-C0CD-45E9-9DC4-E0A6D826786A}" destId="{42420E11-E6EE-43A8-A56D-10C8FF4A7F7C}" srcOrd="0" destOrd="0" parTransId="{8BD327F4-FBC8-41EF-AEFF-118EC63A5E2A}" sibTransId="{760A6AD7-58D8-4281-9CEF-BC95EEEB32DA}"/>
    <dgm:cxn modelId="{072243C8-0930-42BE-BD80-CD8B4265602B}" srcId="{CF2A28EB-0702-4936-A111-DD2654D76E0A}" destId="{F7C73EDA-FC63-4060-A6B0-9E09F3479FAB}" srcOrd="0" destOrd="0" parTransId="{E5C04937-E56B-4C58-8439-1AD910207767}" sibTransId="{6DDDE270-5875-43A6-9394-AD16C5FA358D}"/>
    <dgm:cxn modelId="{FFE0D8C8-80E5-4438-849E-932760260FAE}" type="presOf" srcId="{664BFFA4-C0CD-45E9-9DC4-E0A6D826786A}" destId="{286B37F5-CB97-44C1-A7A6-1AB79626C4C6}" srcOrd="0" destOrd="0" presId="urn:microsoft.com/office/officeart/2005/8/layout/orgChart1"/>
    <dgm:cxn modelId="{202F4ECC-9C5A-42E1-92EF-589694265B48}" type="presOf" srcId="{B8AE3C45-322E-4759-8D60-802F9605F760}" destId="{99AA3CCA-093C-4CF5-8521-A3C83C3B5C37}" srcOrd="1" destOrd="0" presId="urn:microsoft.com/office/officeart/2005/8/layout/orgChart1"/>
    <dgm:cxn modelId="{CDA3A3D9-B887-447E-9365-F9E317F809A3}" type="presOf" srcId="{00E91E3D-DBFA-44EE-AA0D-7E5E15A45747}" destId="{0BC833F2-AE88-4672-B546-52DBE43FD41D}" srcOrd="0" destOrd="0" presId="urn:microsoft.com/office/officeart/2005/8/layout/orgChart1"/>
    <dgm:cxn modelId="{94E5B3E1-582B-4AFD-814B-AAEFB968AF22}" srcId="{42420E11-E6EE-43A8-A56D-10C8FF4A7F7C}" destId="{955456DD-D434-48C1-934E-0C18CBDDC8E3}" srcOrd="2" destOrd="0" parTransId="{B68C8AA9-1E83-46EE-B163-021803EFF47D}" sibTransId="{458B096D-2C96-443A-AC07-E3DD1A747E1C}"/>
    <dgm:cxn modelId="{BDFFF5E3-5E54-437C-A246-91F0FCEC64EC}" srcId="{42420E11-E6EE-43A8-A56D-10C8FF4A7F7C}" destId="{E9CE53D1-00EE-4A9F-96E1-9B3E403CAA65}" srcOrd="0" destOrd="0" parTransId="{EC74BE8E-E9E5-4718-9416-7395D073F015}" sibTransId="{DAA41F19-DA06-43DA-9473-42CECE886CBC}"/>
    <dgm:cxn modelId="{40C259E5-D880-4F7A-91D6-6E227322EBFF}" type="presOf" srcId="{B68C8AA9-1E83-46EE-B163-021803EFF47D}" destId="{18DA7FC6-D5C9-4C0E-9D49-0448242694C5}" srcOrd="0" destOrd="0" presId="urn:microsoft.com/office/officeart/2005/8/layout/orgChart1"/>
    <dgm:cxn modelId="{2F37D4E7-AA22-430C-A69B-171C6FF5D359}" type="presOf" srcId="{B8AE3C45-322E-4759-8D60-802F9605F760}" destId="{DFDE8430-BDD7-4124-BEDD-0BC70BB898CD}" srcOrd="0" destOrd="0" presId="urn:microsoft.com/office/officeart/2005/8/layout/orgChart1"/>
    <dgm:cxn modelId="{DFC483F7-EB8A-4144-8A52-B5A1455FC11F}" type="presOf" srcId="{0E768705-851A-4FC5-9471-16158101D0E7}" destId="{BF6E958B-43C5-4119-97D6-5CDA42EB2F13}" srcOrd="1" destOrd="0" presId="urn:microsoft.com/office/officeart/2005/8/layout/orgChart1"/>
    <dgm:cxn modelId="{D7B4CBF8-5D7B-4A60-8399-45147F82FF2D}" type="presOf" srcId="{CF2A28EB-0702-4936-A111-DD2654D76E0A}" destId="{250CF698-5AA1-4758-A949-9CDD8FD517BA}" srcOrd="0" destOrd="0" presId="urn:microsoft.com/office/officeart/2005/8/layout/orgChart1"/>
    <dgm:cxn modelId="{BB0326FA-B80B-449A-BA84-CAD9F6980402}" type="presOf" srcId="{0C72C1D9-CB3E-4D49-A701-662514619F92}" destId="{002D7E1E-FC5C-4A19-BD23-95CB7CC24D22}" srcOrd="0" destOrd="0" presId="urn:microsoft.com/office/officeart/2005/8/layout/orgChart1"/>
    <dgm:cxn modelId="{A750DC3A-495D-4CF7-9EC4-6799BF9439BF}" type="presParOf" srcId="{286B37F5-CB97-44C1-A7A6-1AB79626C4C6}" destId="{BA3E9756-2B06-4B5C-8758-37BDE65F339F}" srcOrd="0" destOrd="0" presId="urn:microsoft.com/office/officeart/2005/8/layout/orgChart1"/>
    <dgm:cxn modelId="{CFE218E3-7E9E-4E46-A648-40BC135C637D}" type="presParOf" srcId="{BA3E9756-2B06-4B5C-8758-37BDE65F339F}" destId="{D2891D7E-EF63-411B-AE8F-FCC0F8E01094}" srcOrd="0" destOrd="0" presId="urn:microsoft.com/office/officeart/2005/8/layout/orgChart1"/>
    <dgm:cxn modelId="{B3AA0AAD-1B19-4729-9A27-A3E0308021DF}" type="presParOf" srcId="{D2891D7E-EF63-411B-AE8F-FCC0F8E01094}" destId="{1AEDE08F-4F35-47CC-87F9-3094894D3671}" srcOrd="0" destOrd="0" presId="urn:microsoft.com/office/officeart/2005/8/layout/orgChart1"/>
    <dgm:cxn modelId="{13859718-A48D-432A-9481-6A5911B5EB7B}" type="presParOf" srcId="{D2891D7E-EF63-411B-AE8F-FCC0F8E01094}" destId="{41882E0C-4199-444A-AA2D-AC56DA1C88BD}" srcOrd="1" destOrd="0" presId="urn:microsoft.com/office/officeart/2005/8/layout/orgChart1"/>
    <dgm:cxn modelId="{FD3967AE-7E22-4CD0-9EA7-14E025D9CE68}" type="presParOf" srcId="{BA3E9756-2B06-4B5C-8758-37BDE65F339F}" destId="{F26B91FD-A013-4573-9583-FE678F909A86}" srcOrd="1" destOrd="0" presId="urn:microsoft.com/office/officeart/2005/8/layout/orgChart1"/>
    <dgm:cxn modelId="{5E04BB24-A9F0-45A5-899B-095A032781BD}" type="presParOf" srcId="{F26B91FD-A013-4573-9583-FE678F909A86}" destId="{F60BA803-FB74-4AA9-95DF-9855B63E7944}" srcOrd="0" destOrd="0" presId="urn:microsoft.com/office/officeart/2005/8/layout/orgChart1"/>
    <dgm:cxn modelId="{FD6BB554-FA37-47B2-84CD-5F5F547F9A6C}" type="presParOf" srcId="{F26B91FD-A013-4573-9583-FE678F909A86}" destId="{74446930-39E9-4847-B8E9-75CFA690B12A}" srcOrd="1" destOrd="0" presId="urn:microsoft.com/office/officeart/2005/8/layout/orgChart1"/>
    <dgm:cxn modelId="{CEB853EB-9CD6-4789-95E1-245A50029F17}" type="presParOf" srcId="{74446930-39E9-4847-B8E9-75CFA690B12A}" destId="{4DD87F23-5E9A-4F87-9EC6-A0FED4401B22}" srcOrd="0" destOrd="0" presId="urn:microsoft.com/office/officeart/2005/8/layout/orgChart1"/>
    <dgm:cxn modelId="{66DCDF1E-C982-4B2A-B976-652DDA174262}" type="presParOf" srcId="{4DD87F23-5E9A-4F87-9EC6-A0FED4401B22}" destId="{568211CE-81E7-46DE-BE50-451B97C287E7}" srcOrd="0" destOrd="0" presId="urn:microsoft.com/office/officeart/2005/8/layout/orgChart1"/>
    <dgm:cxn modelId="{CE1CDCBD-78E4-45D8-8F1A-25DFB6322966}" type="presParOf" srcId="{4DD87F23-5E9A-4F87-9EC6-A0FED4401B22}" destId="{2965A7A9-F0BE-446B-9CFC-308206E8C345}" srcOrd="1" destOrd="0" presId="urn:microsoft.com/office/officeart/2005/8/layout/orgChart1"/>
    <dgm:cxn modelId="{16332692-3BC5-43F7-9390-58E4F0B8E764}" type="presParOf" srcId="{74446930-39E9-4847-B8E9-75CFA690B12A}" destId="{97CD3B1C-D379-4FF1-9F16-6BC40FDF97DE}" srcOrd="1" destOrd="0" presId="urn:microsoft.com/office/officeart/2005/8/layout/orgChart1"/>
    <dgm:cxn modelId="{45C7B2F6-EDC3-4173-83E4-AF45ACB456B4}" type="presParOf" srcId="{74446930-39E9-4847-B8E9-75CFA690B12A}" destId="{B44ECEF7-A9F5-4955-B23A-C8B04FB0C4BB}" srcOrd="2" destOrd="0" presId="urn:microsoft.com/office/officeart/2005/8/layout/orgChart1"/>
    <dgm:cxn modelId="{D0912258-5506-4079-ADC6-FEB8E9B0366F}" type="presParOf" srcId="{F26B91FD-A013-4573-9583-FE678F909A86}" destId="{002D7E1E-FC5C-4A19-BD23-95CB7CC24D22}" srcOrd="2" destOrd="0" presId="urn:microsoft.com/office/officeart/2005/8/layout/orgChart1"/>
    <dgm:cxn modelId="{0FD30A4B-227C-49B0-8E72-D6FBC8546A3A}" type="presParOf" srcId="{F26B91FD-A013-4573-9583-FE678F909A86}" destId="{DC0112A4-7F8C-46EF-A849-F84036CAFB3B}" srcOrd="3" destOrd="0" presId="urn:microsoft.com/office/officeart/2005/8/layout/orgChart1"/>
    <dgm:cxn modelId="{A503CA85-D934-4DB6-90E1-0C2A8C70ED63}" type="presParOf" srcId="{DC0112A4-7F8C-46EF-A849-F84036CAFB3B}" destId="{62024A83-FF2E-40A4-850B-FB2A9F5A70FC}" srcOrd="0" destOrd="0" presId="urn:microsoft.com/office/officeart/2005/8/layout/orgChart1"/>
    <dgm:cxn modelId="{514FDF8B-C134-4FE1-8107-65FECD56EF05}" type="presParOf" srcId="{62024A83-FF2E-40A4-850B-FB2A9F5A70FC}" destId="{DFDE8430-BDD7-4124-BEDD-0BC70BB898CD}" srcOrd="0" destOrd="0" presId="urn:microsoft.com/office/officeart/2005/8/layout/orgChart1"/>
    <dgm:cxn modelId="{B0CC67EE-368C-4A7F-A74D-3F4A9BB7760E}" type="presParOf" srcId="{62024A83-FF2E-40A4-850B-FB2A9F5A70FC}" destId="{99AA3CCA-093C-4CF5-8521-A3C83C3B5C37}" srcOrd="1" destOrd="0" presId="urn:microsoft.com/office/officeart/2005/8/layout/orgChart1"/>
    <dgm:cxn modelId="{2936FE50-E486-4A32-A332-943EA9D79E0D}" type="presParOf" srcId="{DC0112A4-7F8C-46EF-A849-F84036CAFB3B}" destId="{C108BB7E-7697-456C-9CF7-773CF9450801}" srcOrd="1" destOrd="0" presId="urn:microsoft.com/office/officeart/2005/8/layout/orgChart1"/>
    <dgm:cxn modelId="{1FD33969-BCBA-4076-B9A8-47281EBE2770}" type="presParOf" srcId="{DC0112A4-7F8C-46EF-A849-F84036CAFB3B}" destId="{9634F186-CC63-4AC0-8B7C-2C261C7F8A99}" srcOrd="2" destOrd="0" presId="urn:microsoft.com/office/officeart/2005/8/layout/orgChart1"/>
    <dgm:cxn modelId="{7543BD5C-6E87-41AE-A373-CAD6F14F8A9A}" type="presParOf" srcId="{F26B91FD-A013-4573-9583-FE678F909A86}" destId="{18DA7FC6-D5C9-4C0E-9D49-0448242694C5}" srcOrd="4" destOrd="0" presId="urn:microsoft.com/office/officeart/2005/8/layout/orgChart1"/>
    <dgm:cxn modelId="{667C2363-8261-40BF-9DE8-57C1F6D71341}" type="presParOf" srcId="{F26B91FD-A013-4573-9583-FE678F909A86}" destId="{3BE7AE8A-9F95-4B7E-9ACB-03BA0733D522}" srcOrd="5" destOrd="0" presId="urn:microsoft.com/office/officeart/2005/8/layout/orgChart1"/>
    <dgm:cxn modelId="{6F8BCE23-F2CA-4469-A678-3B843B026DCD}" type="presParOf" srcId="{3BE7AE8A-9F95-4B7E-9ACB-03BA0733D522}" destId="{9C5E24DE-1865-4C55-A5D7-7CA1242DCAFD}" srcOrd="0" destOrd="0" presId="urn:microsoft.com/office/officeart/2005/8/layout/orgChart1"/>
    <dgm:cxn modelId="{0BF7802F-763D-4F31-BF75-119FB942C84F}" type="presParOf" srcId="{9C5E24DE-1865-4C55-A5D7-7CA1242DCAFD}" destId="{55D4EA12-9FC5-44B3-9807-F16A6E4B7DFE}" srcOrd="0" destOrd="0" presId="urn:microsoft.com/office/officeart/2005/8/layout/orgChart1"/>
    <dgm:cxn modelId="{A1DB5F28-A238-4606-AB65-24CFE75D74C7}" type="presParOf" srcId="{9C5E24DE-1865-4C55-A5D7-7CA1242DCAFD}" destId="{852F3722-0C39-471B-A16D-9D6780E0F582}" srcOrd="1" destOrd="0" presId="urn:microsoft.com/office/officeart/2005/8/layout/orgChart1"/>
    <dgm:cxn modelId="{E8565443-4347-48AB-9619-DD84817C463A}" type="presParOf" srcId="{3BE7AE8A-9F95-4B7E-9ACB-03BA0733D522}" destId="{5C324EE8-0DAA-4754-AC5D-3AD4DAF8F71C}" srcOrd="1" destOrd="0" presId="urn:microsoft.com/office/officeart/2005/8/layout/orgChart1"/>
    <dgm:cxn modelId="{F6382D0D-6F14-4780-AC10-A0345903E8EB}" type="presParOf" srcId="{3BE7AE8A-9F95-4B7E-9ACB-03BA0733D522}" destId="{C202137E-12A4-4D2D-A38F-2E82CF7FB93C}" srcOrd="2" destOrd="0" presId="urn:microsoft.com/office/officeart/2005/8/layout/orgChart1"/>
    <dgm:cxn modelId="{5DD71296-0297-47D9-BBA5-44BD7EDBDCD2}" type="presParOf" srcId="{BA3E9756-2B06-4B5C-8758-37BDE65F339F}" destId="{96E51190-8D87-45A7-8B0A-5E6B9176E07E}" srcOrd="2" destOrd="0" presId="urn:microsoft.com/office/officeart/2005/8/layout/orgChart1"/>
    <dgm:cxn modelId="{5FEEF901-7BA7-4312-9949-4873C92E9CCA}" type="presParOf" srcId="{286B37F5-CB97-44C1-A7A6-1AB79626C4C6}" destId="{7604E130-C0F0-4B25-800C-12F6B8EF7E37}" srcOrd="1" destOrd="0" presId="urn:microsoft.com/office/officeart/2005/8/layout/orgChart1"/>
    <dgm:cxn modelId="{A0FC6355-1E40-48B5-BE40-3868F603F97F}" type="presParOf" srcId="{7604E130-C0F0-4B25-800C-12F6B8EF7E37}" destId="{A10C08EA-E63F-4469-AB1F-207070ED9226}" srcOrd="0" destOrd="0" presId="urn:microsoft.com/office/officeart/2005/8/layout/orgChart1"/>
    <dgm:cxn modelId="{A249A563-2D34-4159-8F57-845B9BBB24EB}" type="presParOf" srcId="{A10C08EA-E63F-4469-AB1F-207070ED9226}" destId="{250CF698-5AA1-4758-A949-9CDD8FD517BA}" srcOrd="0" destOrd="0" presId="urn:microsoft.com/office/officeart/2005/8/layout/orgChart1"/>
    <dgm:cxn modelId="{AF1FEB83-B22A-4F47-AC0F-0212EEE3D687}" type="presParOf" srcId="{A10C08EA-E63F-4469-AB1F-207070ED9226}" destId="{68C994F9-A7BE-4F76-AEB7-7114CD4CF15A}" srcOrd="1" destOrd="0" presId="urn:microsoft.com/office/officeart/2005/8/layout/orgChart1"/>
    <dgm:cxn modelId="{433597F8-CDD5-4A34-878C-A406F641393E}" type="presParOf" srcId="{7604E130-C0F0-4B25-800C-12F6B8EF7E37}" destId="{F8E2EAA3-7D11-4D17-AA48-D9CD054666C1}" srcOrd="1" destOrd="0" presId="urn:microsoft.com/office/officeart/2005/8/layout/orgChart1"/>
    <dgm:cxn modelId="{A3D78CCF-FCB1-4E18-B51D-8E5CF2AAEF9B}" type="presParOf" srcId="{F8E2EAA3-7D11-4D17-AA48-D9CD054666C1}" destId="{1A00BEEF-66B5-4350-8136-6BD36E71C649}" srcOrd="0" destOrd="0" presId="urn:microsoft.com/office/officeart/2005/8/layout/orgChart1"/>
    <dgm:cxn modelId="{CD730582-81E1-43DD-B52E-7C449E62841F}" type="presParOf" srcId="{F8E2EAA3-7D11-4D17-AA48-D9CD054666C1}" destId="{4842287A-225A-48B9-9F88-A3FA849DCC66}" srcOrd="1" destOrd="0" presId="urn:microsoft.com/office/officeart/2005/8/layout/orgChart1"/>
    <dgm:cxn modelId="{DE557F99-E80C-4E0C-A5B3-1E27882BC70A}" type="presParOf" srcId="{4842287A-225A-48B9-9F88-A3FA849DCC66}" destId="{7B5CA1C6-3E10-4797-82A6-5B9131D9A8EE}" srcOrd="0" destOrd="0" presId="urn:microsoft.com/office/officeart/2005/8/layout/orgChart1"/>
    <dgm:cxn modelId="{9A49A936-3DAB-4268-BC4E-5F95628DB9E6}" type="presParOf" srcId="{7B5CA1C6-3E10-4797-82A6-5B9131D9A8EE}" destId="{DE1A6292-0EC2-4759-8BD3-0BEBE4BFB739}" srcOrd="0" destOrd="0" presId="urn:microsoft.com/office/officeart/2005/8/layout/orgChart1"/>
    <dgm:cxn modelId="{307C1658-F536-424D-A1C4-D9830CD1DA81}" type="presParOf" srcId="{7B5CA1C6-3E10-4797-82A6-5B9131D9A8EE}" destId="{0D2B849D-26AB-4EEA-BFA6-B2A93336EB98}" srcOrd="1" destOrd="0" presId="urn:microsoft.com/office/officeart/2005/8/layout/orgChart1"/>
    <dgm:cxn modelId="{71BA4652-57AC-47AE-B5F5-623D2AC4346B}" type="presParOf" srcId="{4842287A-225A-48B9-9F88-A3FA849DCC66}" destId="{7D8A94CB-D10B-4195-93F5-534F7327E6A5}" srcOrd="1" destOrd="0" presId="urn:microsoft.com/office/officeart/2005/8/layout/orgChart1"/>
    <dgm:cxn modelId="{2A42E423-CABA-4443-A4DA-FEBDD438FABC}" type="presParOf" srcId="{4842287A-225A-48B9-9F88-A3FA849DCC66}" destId="{B555438A-E74E-4CF4-86A4-62B5E7D1BFB8}" srcOrd="2" destOrd="0" presId="urn:microsoft.com/office/officeart/2005/8/layout/orgChart1"/>
    <dgm:cxn modelId="{36014310-71F3-472F-90F4-226D0A86F6CE}" type="presParOf" srcId="{F8E2EAA3-7D11-4D17-AA48-D9CD054666C1}" destId="{0BC833F2-AE88-4672-B546-52DBE43FD41D}" srcOrd="2" destOrd="0" presId="urn:microsoft.com/office/officeart/2005/8/layout/orgChart1"/>
    <dgm:cxn modelId="{AC9F293B-11BD-4381-9594-E15C82FB5E10}" type="presParOf" srcId="{F8E2EAA3-7D11-4D17-AA48-D9CD054666C1}" destId="{39E79FE1-5F20-42BF-A832-28938C9A5516}" srcOrd="3" destOrd="0" presId="urn:microsoft.com/office/officeart/2005/8/layout/orgChart1"/>
    <dgm:cxn modelId="{6CC507F9-E15C-4178-A3C1-EE52F19A1E8B}" type="presParOf" srcId="{39E79FE1-5F20-42BF-A832-28938C9A5516}" destId="{BBC63768-10CE-4353-A41C-BF9D66039A33}" srcOrd="0" destOrd="0" presId="urn:microsoft.com/office/officeart/2005/8/layout/orgChart1"/>
    <dgm:cxn modelId="{A875FC6C-C4B7-41AA-A06D-6478C1D7FE87}" type="presParOf" srcId="{BBC63768-10CE-4353-A41C-BF9D66039A33}" destId="{695016E4-9CA9-4B1C-803B-564AEDCF3A10}" srcOrd="0" destOrd="0" presId="urn:microsoft.com/office/officeart/2005/8/layout/orgChart1"/>
    <dgm:cxn modelId="{A1965025-3955-4C67-9E38-B7A94ACEF139}" type="presParOf" srcId="{BBC63768-10CE-4353-A41C-BF9D66039A33}" destId="{BF6E958B-43C5-4119-97D6-5CDA42EB2F13}" srcOrd="1" destOrd="0" presId="urn:microsoft.com/office/officeart/2005/8/layout/orgChart1"/>
    <dgm:cxn modelId="{F84F6FAB-0DDF-4F0F-8324-2F4342548BF0}" type="presParOf" srcId="{39E79FE1-5F20-42BF-A832-28938C9A5516}" destId="{8303A7CB-0306-4194-B8A4-BC9EB8523AC6}" srcOrd="1" destOrd="0" presId="urn:microsoft.com/office/officeart/2005/8/layout/orgChart1"/>
    <dgm:cxn modelId="{152CEB1E-17BB-4A46-B59A-0E5596B5B2CA}" type="presParOf" srcId="{39E79FE1-5F20-42BF-A832-28938C9A5516}" destId="{A3AD6458-0101-461D-A965-CB9EFADDCEC2}" srcOrd="2" destOrd="0" presId="urn:microsoft.com/office/officeart/2005/8/layout/orgChart1"/>
    <dgm:cxn modelId="{8591CC31-88D8-4C8F-9ED8-52070E751CE4}" type="presParOf" srcId="{7604E130-C0F0-4B25-800C-12F6B8EF7E37}" destId="{DCAFEB47-1685-4D12-A6E3-7B28433B6C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4BFFA4-C0CD-45E9-9DC4-E0A6D826786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2420E11-E6EE-43A8-A56D-10C8FF4A7F7C}">
      <dgm:prSet phldrT="[Tekst]"/>
      <dgm:spPr/>
      <dgm:t>
        <a:bodyPr/>
        <a:lstStyle/>
        <a:p>
          <a:r>
            <a:rPr lang="nl-NL" dirty="0"/>
            <a:t>Package 1</a:t>
          </a:r>
        </a:p>
      </dgm:t>
    </dgm:pt>
    <dgm:pt modelId="{8BD327F4-FBC8-41EF-AEFF-118EC63A5E2A}" type="parTrans" cxnId="{F1AF86A6-925B-452E-B01B-DAF8633E4EAC}">
      <dgm:prSet/>
      <dgm:spPr/>
      <dgm:t>
        <a:bodyPr/>
        <a:lstStyle/>
        <a:p>
          <a:endParaRPr lang="nl-NL"/>
        </a:p>
      </dgm:t>
    </dgm:pt>
    <dgm:pt modelId="{760A6AD7-58D8-4281-9CEF-BC95EEEB32DA}" type="sibTrans" cxnId="{F1AF86A6-925B-452E-B01B-DAF8633E4EAC}">
      <dgm:prSet/>
      <dgm:spPr/>
      <dgm:t>
        <a:bodyPr/>
        <a:lstStyle/>
        <a:p>
          <a:endParaRPr lang="nl-NL"/>
        </a:p>
      </dgm:t>
    </dgm:pt>
    <dgm:pt modelId="{E9CE53D1-00EE-4A9F-96E1-9B3E403CAA65}">
      <dgm:prSet phldrT="[Tekst]"/>
      <dgm:spPr/>
      <dgm:t>
        <a:bodyPr/>
        <a:lstStyle/>
        <a:p>
          <a:r>
            <a:rPr lang="nl-NL" dirty="0"/>
            <a:t>Rekening</a:t>
          </a:r>
        </a:p>
      </dgm:t>
    </dgm:pt>
    <dgm:pt modelId="{EC74BE8E-E9E5-4718-9416-7395D073F015}" type="parTrans" cxnId="{BDFFF5E3-5E54-437C-A246-91F0FCEC64EC}">
      <dgm:prSet/>
      <dgm:spPr/>
      <dgm:t>
        <a:bodyPr/>
        <a:lstStyle/>
        <a:p>
          <a:endParaRPr lang="nl-NL"/>
        </a:p>
      </dgm:t>
    </dgm:pt>
    <dgm:pt modelId="{DAA41F19-DA06-43DA-9473-42CECE886CBC}" type="sibTrans" cxnId="{BDFFF5E3-5E54-437C-A246-91F0FCEC64EC}">
      <dgm:prSet/>
      <dgm:spPr/>
      <dgm:t>
        <a:bodyPr/>
        <a:lstStyle/>
        <a:p>
          <a:endParaRPr lang="nl-NL"/>
        </a:p>
      </dgm:t>
    </dgm:pt>
    <dgm:pt modelId="{B8AE3C45-322E-4759-8D60-802F9605F760}">
      <dgm:prSet phldrT="[Tekst]"/>
      <dgm:spPr/>
      <dgm:t>
        <a:bodyPr/>
        <a:lstStyle/>
        <a:p>
          <a:r>
            <a:rPr lang="nl-NL" dirty="0"/>
            <a:t>Spaarrekening</a:t>
          </a:r>
        </a:p>
      </dgm:t>
    </dgm:pt>
    <dgm:pt modelId="{0C72C1D9-CB3E-4D49-A701-662514619F92}" type="parTrans" cxnId="{06E2F791-A9ED-4109-AFA2-E16CD9BA8AE6}">
      <dgm:prSet/>
      <dgm:spPr/>
      <dgm:t>
        <a:bodyPr/>
        <a:lstStyle/>
        <a:p>
          <a:endParaRPr lang="nl-NL"/>
        </a:p>
      </dgm:t>
    </dgm:pt>
    <dgm:pt modelId="{4674B32F-B779-447A-896F-61D72D175C80}" type="sibTrans" cxnId="{06E2F791-A9ED-4109-AFA2-E16CD9BA8AE6}">
      <dgm:prSet/>
      <dgm:spPr/>
      <dgm:t>
        <a:bodyPr/>
        <a:lstStyle/>
        <a:p>
          <a:endParaRPr lang="nl-NL"/>
        </a:p>
      </dgm:t>
    </dgm:pt>
    <dgm:pt modelId="{CF2A28EB-0702-4936-A111-DD2654D76E0A}">
      <dgm:prSet phldrT="[Tekst]"/>
      <dgm:spPr/>
      <dgm:t>
        <a:bodyPr/>
        <a:lstStyle/>
        <a:p>
          <a:r>
            <a:rPr lang="nl-NL" dirty="0"/>
            <a:t>Package 2</a:t>
          </a:r>
        </a:p>
      </dgm:t>
    </dgm:pt>
    <dgm:pt modelId="{E31F53BF-DE6C-4F9B-A640-863DE234FC93}" type="parTrans" cxnId="{87788E2C-F46C-4EC7-B732-8CB60ADB93F1}">
      <dgm:prSet/>
      <dgm:spPr/>
      <dgm:t>
        <a:bodyPr/>
        <a:lstStyle/>
        <a:p>
          <a:endParaRPr lang="nl-NL"/>
        </a:p>
      </dgm:t>
    </dgm:pt>
    <dgm:pt modelId="{39BDD5C3-8039-4754-A593-D54C6C28EFD1}" type="sibTrans" cxnId="{87788E2C-F46C-4EC7-B732-8CB60ADB93F1}">
      <dgm:prSet/>
      <dgm:spPr/>
      <dgm:t>
        <a:bodyPr/>
        <a:lstStyle/>
        <a:p>
          <a:endParaRPr lang="nl-NL"/>
        </a:p>
      </dgm:t>
    </dgm:pt>
    <dgm:pt modelId="{F7C73EDA-FC63-4060-A6B0-9E09F3479FAB}">
      <dgm:prSet phldrT="[Tekst]"/>
      <dgm:spPr/>
      <dgm:t>
        <a:bodyPr/>
        <a:lstStyle/>
        <a:p>
          <a:r>
            <a:rPr lang="nl-NL" dirty="0"/>
            <a:t>Creditcardrekening</a:t>
          </a:r>
        </a:p>
      </dgm:t>
    </dgm:pt>
    <dgm:pt modelId="{E5C04937-E56B-4C58-8439-1AD910207767}" type="parTrans" cxnId="{072243C8-0930-42BE-BD80-CD8B4265602B}">
      <dgm:prSet/>
      <dgm:spPr/>
      <dgm:t>
        <a:bodyPr/>
        <a:lstStyle/>
        <a:p>
          <a:endParaRPr lang="nl-NL"/>
        </a:p>
      </dgm:t>
    </dgm:pt>
    <dgm:pt modelId="{6DDDE270-5875-43A6-9394-AD16C5FA358D}" type="sibTrans" cxnId="{072243C8-0930-42BE-BD80-CD8B4265602B}">
      <dgm:prSet/>
      <dgm:spPr/>
      <dgm:t>
        <a:bodyPr/>
        <a:lstStyle/>
        <a:p>
          <a:endParaRPr lang="nl-NL"/>
        </a:p>
      </dgm:t>
    </dgm:pt>
    <dgm:pt modelId="{955456DD-D434-48C1-934E-0C18CBDDC8E3}">
      <dgm:prSet phldrT="[Tekst]"/>
      <dgm:spPr/>
      <dgm:t>
        <a:bodyPr/>
        <a:lstStyle/>
        <a:p>
          <a:r>
            <a:rPr lang="nl-NL" dirty="0"/>
            <a:t>Assignment_27</a:t>
          </a:r>
        </a:p>
      </dgm:t>
    </dgm:pt>
    <dgm:pt modelId="{B68C8AA9-1E83-46EE-B163-021803EFF47D}" type="parTrans" cxnId="{94E5B3E1-582B-4AFD-814B-AAEFB968AF22}">
      <dgm:prSet/>
      <dgm:spPr/>
      <dgm:t>
        <a:bodyPr/>
        <a:lstStyle/>
        <a:p>
          <a:endParaRPr lang="nl-NL"/>
        </a:p>
      </dgm:t>
    </dgm:pt>
    <dgm:pt modelId="{458B096D-2C96-443A-AC07-E3DD1A747E1C}" type="sibTrans" cxnId="{94E5B3E1-582B-4AFD-814B-AAEFB968AF22}">
      <dgm:prSet/>
      <dgm:spPr/>
      <dgm:t>
        <a:bodyPr/>
        <a:lstStyle/>
        <a:p>
          <a:endParaRPr lang="nl-NL"/>
        </a:p>
      </dgm:t>
    </dgm:pt>
    <dgm:pt modelId="{0E768705-851A-4FC5-9471-16158101D0E7}">
      <dgm:prSet phldrT="[Tekst]"/>
      <dgm:spPr/>
      <dgm:t>
        <a:bodyPr/>
        <a:lstStyle/>
        <a:p>
          <a:r>
            <a:rPr lang="nl-NL" dirty="0"/>
            <a:t>Assignment_28</a:t>
          </a:r>
        </a:p>
      </dgm:t>
    </dgm:pt>
    <dgm:pt modelId="{00E91E3D-DBFA-44EE-AA0D-7E5E15A45747}" type="parTrans" cxnId="{61E9E480-9203-4469-AB40-9D00FFB3277E}">
      <dgm:prSet/>
      <dgm:spPr/>
      <dgm:t>
        <a:bodyPr/>
        <a:lstStyle/>
        <a:p>
          <a:endParaRPr lang="nl-NL"/>
        </a:p>
      </dgm:t>
    </dgm:pt>
    <dgm:pt modelId="{9D1E612A-9F1A-432B-AAE8-F92CD319B9FE}" type="sibTrans" cxnId="{61E9E480-9203-4469-AB40-9D00FFB3277E}">
      <dgm:prSet/>
      <dgm:spPr/>
      <dgm:t>
        <a:bodyPr/>
        <a:lstStyle/>
        <a:p>
          <a:endParaRPr lang="nl-NL"/>
        </a:p>
      </dgm:t>
    </dgm:pt>
    <dgm:pt modelId="{286B37F5-CB97-44C1-A7A6-1AB79626C4C6}" type="pres">
      <dgm:prSet presAssocID="{664BFFA4-C0CD-45E9-9DC4-E0A6D82678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3E9756-2B06-4B5C-8758-37BDE65F339F}" type="pres">
      <dgm:prSet presAssocID="{42420E11-E6EE-43A8-A56D-10C8FF4A7F7C}" presName="hierRoot1" presStyleCnt="0">
        <dgm:presLayoutVars>
          <dgm:hierBranch val="init"/>
        </dgm:presLayoutVars>
      </dgm:prSet>
      <dgm:spPr/>
    </dgm:pt>
    <dgm:pt modelId="{D2891D7E-EF63-411B-AE8F-FCC0F8E01094}" type="pres">
      <dgm:prSet presAssocID="{42420E11-E6EE-43A8-A56D-10C8FF4A7F7C}" presName="rootComposite1" presStyleCnt="0"/>
      <dgm:spPr/>
    </dgm:pt>
    <dgm:pt modelId="{1AEDE08F-4F35-47CC-87F9-3094894D3671}" type="pres">
      <dgm:prSet presAssocID="{42420E11-E6EE-43A8-A56D-10C8FF4A7F7C}" presName="rootText1" presStyleLbl="node0" presStyleIdx="0" presStyleCnt="2">
        <dgm:presLayoutVars>
          <dgm:chPref val="3"/>
        </dgm:presLayoutVars>
      </dgm:prSet>
      <dgm:spPr/>
    </dgm:pt>
    <dgm:pt modelId="{41882E0C-4199-444A-AA2D-AC56DA1C88BD}" type="pres">
      <dgm:prSet presAssocID="{42420E11-E6EE-43A8-A56D-10C8FF4A7F7C}" presName="rootConnector1" presStyleLbl="node1" presStyleIdx="0" presStyleCnt="0"/>
      <dgm:spPr/>
    </dgm:pt>
    <dgm:pt modelId="{F26B91FD-A013-4573-9583-FE678F909A86}" type="pres">
      <dgm:prSet presAssocID="{42420E11-E6EE-43A8-A56D-10C8FF4A7F7C}" presName="hierChild2" presStyleCnt="0"/>
      <dgm:spPr/>
    </dgm:pt>
    <dgm:pt modelId="{F60BA803-FB74-4AA9-95DF-9855B63E7944}" type="pres">
      <dgm:prSet presAssocID="{EC74BE8E-E9E5-4718-9416-7395D073F015}" presName="Name37" presStyleLbl="parChTrans1D2" presStyleIdx="0" presStyleCnt="5"/>
      <dgm:spPr/>
    </dgm:pt>
    <dgm:pt modelId="{74446930-39E9-4847-B8E9-75CFA690B12A}" type="pres">
      <dgm:prSet presAssocID="{E9CE53D1-00EE-4A9F-96E1-9B3E403CAA65}" presName="hierRoot2" presStyleCnt="0">
        <dgm:presLayoutVars>
          <dgm:hierBranch val="init"/>
        </dgm:presLayoutVars>
      </dgm:prSet>
      <dgm:spPr/>
    </dgm:pt>
    <dgm:pt modelId="{4DD87F23-5E9A-4F87-9EC6-A0FED4401B22}" type="pres">
      <dgm:prSet presAssocID="{E9CE53D1-00EE-4A9F-96E1-9B3E403CAA65}" presName="rootComposite" presStyleCnt="0"/>
      <dgm:spPr/>
    </dgm:pt>
    <dgm:pt modelId="{568211CE-81E7-46DE-BE50-451B97C287E7}" type="pres">
      <dgm:prSet presAssocID="{E9CE53D1-00EE-4A9F-96E1-9B3E403CAA65}" presName="rootText" presStyleLbl="node2" presStyleIdx="0" presStyleCnt="5">
        <dgm:presLayoutVars>
          <dgm:chPref val="3"/>
        </dgm:presLayoutVars>
      </dgm:prSet>
      <dgm:spPr/>
    </dgm:pt>
    <dgm:pt modelId="{2965A7A9-F0BE-446B-9CFC-308206E8C345}" type="pres">
      <dgm:prSet presAssocID="{E9CE53D1-00EE-4A9F-96E1-9B3E403CAA65}" presName="rootConnector" presStyleLbl="node2" presStyleIdx="0" presStyleCnt="5"/>
      <dgm:spPr/>
    </dgm:pt>
    <dgm:pt modelId="{97CD3B1C-D379-4FF1-9F16-6BC40FDF97DE}" type="pres">
      <dgm:prSet presAssocID="{E9CE53D1-00EE-4A9F-96E1-9B3E403CAA65}" presName="hierChild4" presStyleCnt="0"/>
      <dgm:spPr/>
    </dgm:pt>
    <dgm:pt modelId="{B44ECEF7-A9F5-4955-B23A-C8B04FB0C4BB}" type="pres">
      <dgm:prSet presAssocID="{E9CE53D1-00EE-4A9F-96E1-9B3E403CAA65}" presName="hierChild5" presStyleCnt="0"/>
      <dgm:spPr/>
    </dgm:pt>
    <dgm:pt modelId="{002D7E1E-FC5C-4A19-BD23-95CB7CC24D22}" type="pres">
      <dgm:prSet presAssocID="{0C72C1D9-CB3E-4D49-A701-662514619F92}" presName="Name37" presStyleLbl="parChTrans1D2" presStyleIdx="1" presStyleCnt="5"/>
      <dgm:spPr/>
    </dgm:pt>
    <dgm:pt modelId="{DC0112A4-7F8C-46EF-A849-F84036CAFB3B}" type="pres">
      <dgm:prSet presAssocID="{B8AE3C45-322E-4759-8D60-802F9605F760}" presName="hierRoot2" presStyleCnt="0">
        <dgm:presLayoutVars>
          <dgm:hierBranch val="init"/>
        </dgm:presLayoutVars>
      </dgm:prSet>
      <dgm:spPr/>
    </dgm:pt>
    <dgm:pt modelId="{62024A83-FF2E-40A4-850B-FB2A9F5A70FC}" type="pres">
      <dgm:prSet presAssocID="{B8AE3C45-322E-4759-8D60-802F9605F760}" presName="rootComposite" presStyleCnt="0"/>
      <dgm:spPr/>
    </dgm:pt>
    <dgm:pt modelId="{DFDE8430-BDD7-4124-BEDD-0BC70BB898CD}" type="pres">
      <dgm:prSet presAssocID="{B8AE3C45-322E-4759-8D60-802F9605F760}" presName="rootText" presStyleLbl="node2" presStyleIdx="1" presStyleCnt="5">
        <dgm:presLayoutVars>
          <dgm:chPref val="3"/>
        </dgm:presLayoutVars>
      </dgm:prSet>
      <dgm:spPr/>
    </dgm:pt>
    <dgm:pt modelId="{99AA3CCA-093C-4CF5-8521-A3C83C3B5C37}" type="pres">
      <dgm:prSet presAssocID="{B8AE3C45-322E-4759-8D60-802F9605F760}" presName="rootConnector" presStyleLbl="node2" presStyleIdx="1" presStyleCnt="5"/>
      <dgm:spPr/>
    </dgm:pt>
    <dgm:pt modelId="{C108BB7E-7697-456C-9CF7-773CF9450801}" type="pres">
      <dgm:prSet presAssocID="{B8AE3C45-322E-4759-8D60-802F9605F760}" presName="hierChild4" presStyleCnt="0"/>
      <dgm:spPr/>
    </dgm:pt>
    <dgm:pt modelId="{9634F186-CC63-4AC0-8B7C-2C261C7F8A99}" type="pres">
      <dgm:prSet presAssocID="{B8AE3C45-322E-4759-8D60-802F9605F760}" presName="hierChild5" presStyleCnt="0"/>
      <dgm:spPr/>
    </dgm:pt>
    <dgm:pt modelId="{18DA7FC6-D5C9-4C0E-9D49-0448242694C5}" type="pres">
      <dgm:prSet presAssocID="{B68C8AA9-1E83-46EE-B163-021803EFF47D}" presName="Name37" presStyleLbl="parChTrans1D2" presStyleIdx="2" presStyleCnt="5"/>
      <dgm:spPr/>
    </dgm:pt>
    <dgm:pt modelId="{3BE7AE8A-9F95-4B7E-9ACB-03BA0733D522}" type="pres">
      <dgm:prSet presAssocID="{955456DD-D434-48C1-934E-0C18CBDDC8E3}" presName="hierRoot2" presStyleCnt="0">
        <dgm:presLayoutVars>
          <dgm:hierBranch val="init"/>
        </dgm:presLayoutVars>
      </dgm:prSet>
      <dgm:spPr/>
    </dgm:pt>
    <dgm:pt modelId="{9C5E24DE-1865-4C55-A5D7-7CA1242DCAFD}" type="pres">
      <dgm:prSet presAssocID="{955456DD-D434-48C1-934E-0C18CBDDC8E3}" presName="rootComposite" presStyleCnt="0"/>
      <dgm:spPr/>
    </dgm:pt>
    <dgm:pt modelId="{55D4EA12-9FC5-44B3-9807-F16A6E4B7DFE}" type="pres">
      <dgm:prSet presAssocID="{955456DD-D434-48C1-934E-0C18CBDDC8E3}" presName="rootText" presStyleLbl="node2" presStyleIdx="2" presStyleCnt="5">
        <dgm:presLayoutVars>
          <dgm:chPref val="3"/>
        </dgm:presLayoutVars>
      </dgm:prSet>
      <dgm:spPr/>
    </dgm:pt>
    <dgm:pt modelId="{852F3722-0C39-471B-A16D-9D6780E0F582}" type="pres">
      <dgm:prSet presAssocID="{955456DD-D434-48C1-934E-0C18CBDDC8E3}" presName="rootConnector" presStyleLbl="node2" presStyleIdx="2" presStyleCnt="5"/>
      <dgm:spPr/>
    </dgm:pt>
    <dgm:pt modelId="{5C324EE8-0DAA-4754-AC5D-3AD4DAF8F71C}" type="pres">
      <dgm:prSet presAssocID="{955456DD-D434-48C1-934E-0C18CBDDC8E3}" presName="hierChild4" presStyleCnt="0"/>
      <dgm:spPr/>
    </dgm:pt>
    <dgm:pt modelId="{C202137E-12A4-4D2D-A38F-2E82CF7FB93C}" type="pres">
      <dgm:prSet presAssocID="{955456DD-D434-48C1-934E-0C18CBDDC8E3}" presName="hierChild5" presStyleCnt="0"/>
      <dgm:spPr/>
    </dgm:pt>
    <dgm:pt modelId="{96E51190-8D87-45A7-8B0A-5E6B9176E07E}" type="pres">
      <dgm:prSet presAssocID="{42420E11-E6EE-43A8-A56D-10C8FF4A7F7C}" presName="hierChild3" presStyleCnt="0"/>
      <dgm:spPr/>
    </dgm:pt>
    <dgm:pt modelId="{7604E130-C0F0-4B25-800C-12F6B8EF7E37}" type="pres">
      <dgm:prSet presAssocID="{CF2A28EB-0702-4936-A111-DD2654D76E0A}" presName="hierRoot1" presStyleCnt="0">
        <dgm:presLayoutVars>
          <dgm:hierBranch val="init"/>
        </dgm:presLayoutVars>
      </dgm:prSet>
      <dgm:spPr/>
    </dgm:pt>
    <dgm:pt modelId="{A10C08EA-E63F-4469-AB1F-207070ED9226}" type="pres">
      <dgm:prSet presAssocID="{CF2A28EB-0702-4936-A111-DD2654D76E0A}" presName="rootComposite1" presStyleCnt="0"/>
      <dgm:spPr/>
    </dgm:pt>
    <dgm:pt modelId="{250CF698-5AA1-4758-A949-9CDD8FD517BA}" type="pres">
      <dgm:prSet presAssocID="{CF2A28EB-0702-4936-A111-DD2654D76E0A}" presName="rootText1" presStyleLbl="node0" presStyleIdx="1" presStyleCnt="2">
        <dgm:presLayoutVars>
          <dgm:chPref val="3"/>
        </dgm:presLayoutVars>
      </dgm:prSet>
      <dgm:spPr/>
    </dgm:pt>
    <dgm:pt modelId="{68C994F9-A7BE-4F76-AEB7-7114CD4CF15A}" type="pres">
      <dgm:prSet presAssocID="{CF2A28EB-0702-4936-A111-DD2654D76E0A}" presName="rootConnector1" presStyleLbl="node1" presStyleIdx="0" presStyleCnt="0"/>
      <dgm:spPr/>
    </dgm:pt>
    <dgm:pt modelId="{F8E2EAA3-7D11-4D17-AA48-D9CD054666C1}" type="pres">
      <dgm:prSet presAssocID="{CF2A28EB-0702-4936-A111-DD2654D76E0A}" presName="hierChild2" presStyleCnt="0"/>
      <dgm:spPr/>
    </dgm:pt>
    <dgm:pt modelId="{1A00BEEF-66B5-4350-8136-6BD36E71C649}" type="pres">
      <dgm:prSet presAssocID="{E5C04937-E56B-4C58-8439-1AD910207767}" presName="Name37" presStyleLbl="parChTrans1D2" presStyleIdx="3" presStyleCnt="5"/>
      <dgm:spPr/>
    </dgm:pt>
    <dgm:pt modelId="{4842287A-225A-48B9-9F88-A3FA849DCC66}" type="pres">
      <dgm:prSet presAssocID="{F7C73EDA-FC63-4060-A6B0-9E09F3479FAB}" presName="hierRoot2" presStyleCnt="0">
        <dgm:presLayoutVars>
          <dgm:hierBranch val="init"/>
        </dgm:presLayoutVars>
      </dgm:prSet>
      <dgm:spPr/>
    </dgm:pt>
    <dgm:pt modelId="{7B5CA1C6-3E10-4797-82A6-5B9131D9A8EE}" type="pres">
      <dgm:prSet presAssocID="{F7C73EDA-FC63-4060-A6B0-9E09F3479FAB}" presName="rootComposite" presStyleCnt="0"/>
      <dgm:spPr/>
    </dgm:pt>
    <dgm:pt modelId="{DE1A6292-0EC2-4759-8BD3-0BEBE4BFB739}" type="pres">
      <dgm:prSet presAssocID="{F7C73EDA-FC63-4060-A6B0-9E09F3479FAB}" presName="rootText" presStyleLbl="node2" presStyleIdx="3" presStyleCnt="5">
        <dgm:presLayoutVars>
          <dgm:chPref val="3"/>
        </dgm:presLayoutVars>
      </dgm:prSet>
      <dgm:spPr/>
    </dgm:pt>
    <dgm:pt modelId="{0D2B849D-26AB-4EEA-BFA6-B2A93336EB98}" type="pres">
      <dgm:prSet presAssocID="{F7C73EDA-FC63-4060-A6B0-9E09F3479FAB}" presName="rootConnector" presStyleLbl="node2" presStyleIdx="3" presStyleCnt="5"/>
      <dgm:spPr/>
    </dgm:pt>
    <dgm:pt modelId="{7D8A94CB-D10B-4195-93F5-534F7327E6A5}" type="pres">
      <dgm:prSet presAssocID="{F7C73EDA-FC63-4060-A6B0-9E09F3479FAB}" presName="hierChild4" presStyleCnt="0"/>
      <dgm:spPr/>
    </dgm:pt>
    <dgm:pt modelId="{B555438A-E74E-4CF4-86A4-62B5E7D1BFB8}" type="pres">
      <dgm:prSet presAssocID="{F7C73EDA-FC63-4060-A6B0-9E09F3479FAB}" presName="hierChild5" presStyleCnt="0"/>
      <dgm:spPr/>
    </dgm:pt>
    <dgm:pt modelId="{0BC833F2-AE88-4672-B546-52DBE43FD41D}" type="pres">
      <dgm:prSet presAssocID="{00E91E3D-DBFA-44EE-AA0D-7E5E15A45747}" presName="Name37" presStyleLbl="parChTrans1D2" presStyleIdx="4" presStyleCnt="5"/>
      <dgm:spPr/>
    </dgm:pt>
    <dgm:pt modelId="{39E79FE1-5F20-42BF-A832-28938C9A5516}" type="pres">
      <dgm:prSet presAssocID="{0E768705-851A-4FC5-9471-16158101D0E7}" presName="hierRoot2" presStyleCnt="0">
        <dgm:presLayoutVars>
          <dgm:hierBranch val="init"/>
        </dgm:presLayoutVars>
      </dgm:prSet>
      <dgm:spPr/>
    </dgm:pt>
    <dgm:pt modelId="{BBC63768-10CE-4353-A41C-BF9D66039A33}" type="pres">
      <dgm:prSet presAssocID="{0E768705-851A-4FC5-9471-16158101D0E7}" presName="rootComposite" presStyleCnt="0"/>
      <dgm:spPr/>
    </dgm:pt>
    <dgm:pt modelId="{695016E4-9CA9-4B1C-803B-564AEDCF3A10}" type="pres">
      <dgm:prSet presAssocID="{0E768705-851A-4FC5-9471-16158101D0E7}" presName="rootText" presStyleLbl="node2" presStyleIdx="4" presStyleCnt="5">
        <dgm:presLayoutVars>
          <dgm:chPref val="3"/>
        </dgm:presLayoutVars>
      </dgm:prSet>
      <dgm:spPr/>
    </dgm:pt>
    <dgm:pt modelId="{BF6E958B-43C5-4119-97D6-5CDA42EB2F13}" type="pres">
      <dgm:prSet presAssocID="{0E768705-851A-4FC5-9471-16158101D0E7}" presName="rootConnector" presStyleLbl="node2" presStyleIdx="4" presStyleCnt="5"/>
      <dgm:spPr/>
    </dgm:pt>
    <dgm:pt modelId="{8303A7CB-0306-4194-B8A4-BC9EB8523AC6}" type="pres">
      <dgm:prSet presAssocID="{0E768705-851A-4FC5-9471-16158101D0E7}" presName="hierChild4" presStyleCnt="0"/>
      <dgm:spPr/>
    </dgm:pt>
    <dgm:pt modelId="{A3AD6458-0101-461D-A965-CB9EFADDCEC2}" type="pres">
      <dgm:prSet presAssocID="{0E768705-851A-4FC5-9471-16158101D0E7}" presName="hierChild5" presStyleCnt="0"/>
      <dgm:spPr/>
    </dgm:pt>
    <dgm:pt modelId="{DCAFEB47-1685-4D12-A6E3-7B28433B6CFD}" type="pres">
      <dgm:prSet presAssocID="{CF2A28EB-0702-4936-A111-DD2654D76E0A}" presName="hierChild3" presStyleCnt="0"/>
      <dgm:spPr/>
    </dgm:pt>
  </dgm:ptLst>
  <dgm:cxnLst>
    <dgm:cxn modelId="{A35B4507-A980-4FC1-B99C-AFAAE4D0EAB3}" type="presOf" srcId="{F7C73EDA-FC63-4060-A6B0-9E09F3479FAB}" destId="{0D2B849D-26AB-4EEA-BFA6-B2A93336EB98}" srcOrd="1" destOrd="0" presId="urn:microsoft.com/office/officeart/2005/8/layout/orgChart1"/>
    <dgm:cxn modelId="{743E3118-BB06-4CB0-B3FE-B9CD5AE22F72}" type="presOf" srcId="{EC74BE8E-E9E5-4718-9416-7395D073F015}" destId="{F60BA803-FB74-4AA9-95DF-9855B63E7944}" srcOrd="0" destOrd="0" presId="urn:microsoft.com/office/officeart/2005/8/layout/orgChart1"/>
    <dgm:cxn modelId="{35A0E624-82FA-4CDB-89BC-2470E320EB16}" type="presOf" srcId="{42420E11-E6EE-43A8-A56D-10C8FF4A7F7C}" destId="{41882E0C-4199-444A-AA2D-AC56DA1C88BD}" srcOrd="1" destOrd="0" presId="urn:microsoft.com/office/officeart/2005/8/layout/orgChart1"/>
    <dgm:cxn modelId="{87788E2C-F46C-4EC7-B732-8CB60ADB93F1}" srcId="{664BFFA4-C0CD-45E9-9DC4-E0A6D826786A}" destId="{CF2A28EB-0702-4936-A111-DD2654D76E0A}" srcOrd="1" destOrd="0" parTransId="{E31F53BF-DE6C-4F9B-A640-863DE234FC93}" sibTransId="{39BDD5C3-8039-4754-A593-D54C6C28EFD1}"/>
    <dgm:cxn modelId="{A2E7C638-18AB-4C26-A2DA-0B4919F67D75}" type="presOf" srcId="{955456DD-D434-48C1-934E-0C18CBDDC8E3}" destId="{55D4EA12-9FC5-44B3-9807-F16A6E4B7DFE}" srcOrd="0" destOrd="0" presId="urn:microsoft.com/office/officeart/2005/8/layout/orgChart1"/>
    <dgm:cxn modelId="{940ADD39-760F-42E3-BE76-7B5A777C12EC}" type="presOf" srcId="{42420E11-E6EE-43A8-A56D-10C8FF4A7F7C}" destId="{1AEDE08F-4F35-47CC-87F9-3094894D3671}" srcOrd="0" destOrd="0" presId="urn:microsoft.com/office/officeart/2005/8/layout/orgChart1"/>
    <dgm:cxn modelId="{3E6C923C-BC0B-417E-9EEF-B8771CAF0100}" type="presOf" srcId="{955456DD-D434-48C1-934E-0C18CBDDC8E3}" destId="{852F3722-0C39-471B-A16D-9D6780E0F582}" srcOrd="1" destOrd="0" presId="urn:microsoft.com/office/officeart/2005/8/layout/orgChart1"/>
    <dgm:cxn modelId="{85E4D549-CDCC-47E1-97D1-7D75B357029B}" type="presOf" srcId="{CF2A28EB-0702-4936-A111-DD2654D76E0A}" destId="{68C994F9-A7BE-4F76-AEB7-7114CD4CF15A}" srcOrd="1" destOrd="0" presId="urn:microsoft.com/office/officeart/2005/8/layout/orgChart1"/>
    <dgm:cxn modelId="{0174E971-5409-4A79-ABAE-C6C77B4B39A4}" type="presOf" srcId="{0E768705-851A-4FC5-9471-16158101D0E7}" destId="{695016E4-9CA9-4B1C-803B-564AEDCF3A10}" srcOrd="0" destOrd="0" presId="urn:microsoft.com/office/officeart/2005/8/layout/orgChart1"/>
    <dgm:cxn modelId="{0598B558-9215-4547-AAB6-6ED1FC78BA19}" type="presOf" srcId="{E5C04937-E56B-4C58-8439-1AD910207767}" destId="{1A00BEEF-66B5-4350-8136-6BD36E71C649}" srcOrd="0" destOrd="0" presId="urn:microsoft.com/office/officeart/2005/8/layout/orgChart1"/>
    <dgm:cxn modelId="{61E9E480-9203-4469-AB40-9D00FFB3277E}" srcId="{CF2A28EB-0702-4936-A111-DD2654D76E0A}" destId="{0E768705-851A-4FC5-9471-16158101D0E7}" srcOrd="1" destOrd="0" parTransId="{00E91E3D-DBFA-44EE-AA0D-7E5E15A45747}" sibTransId="{9D1E612A-9F1A-432B-AAE8-F92CD319B9FE}"/>
    <dgm:cxn modelId="{C5D8CB83-3EAA-42AA-82B4-7DF0691B9945}" type="presOf" srcId="{E9CE53D1-00EE-4A9F-96E1-9B3E403CAA65}" destId="{2965A7A9-F0BE-446B-9CFC-308206E8C345}" srcOrd="1" destOrd="0" presId="urn:microsoft.com/office/officeart/2005/8/layout/orgChart1"/>
    <dgm:cxn modelId="{06E2F791-A9ED-4109-AFA2-E16CD9BA8AE6}" srcId="{42420E11-E6EE-43A8-A56D-10C8FF4A7F7C}" destId="{B8AE3C45-322E-4759-8D60-802F9605F760}" srcOrd="1" destOrd="0" parTransId="{0C72C1D9-CB3E-4D49-A701-662514619F92}" sibTransId="{4674B32F-B779-447A-896F-61D72D175C80}"/>
    <dgm:cxn modelId="{1E59B293-84A6-4700-A4CF-76B8BE630DB6}" type="presOf" srcId="{F7C73EDA-FC63-4060-A6B0-9E09F3479FAB}" destId="{DE1A6292-0EC2-4759-8BD3-0BEBE4BFB739}" srcOrd="0" destOrd="0" presId="urn:microsoft.com/office/officeart/2005/8/layout/orgChart1"/>
    <dgm:cxn modelId="{10ECD193-3E0B-4472-BE9E-C995E84D6AB0}" type="presOf" srcId="{E9CE53D1-00EE-4A9F-96E1-9B3E403CAA65}" destId="{568211CE-81E7-46DE-BE50-451B97C287E7}" srcOrd="0" destOrd="0" presId="urn:microsoft.com/office/officeart/2005/8/layout/orgChart1"/>
    <dgm:cxn modelId="{F1AF86A6-925B-452E-B01B-DAF8633E4EAC}" srcId="{664BFFA4-C0CD-45E9-9DC4-E0A6D826786A}" destId="{42420E11-E6EE-43A8-A56D-10C8FF4A7F7C}" srcOrd="0" destOrd="0" parTransId="{8BD327F4-FBC8-41EF-AEFF-118EC63A5E2A}" sibTransId="{760A6AD7-58D8-4281-9CEF-BC95EEEB32DA}"/>
    <dgm:cxn modelId="{072243C8-0930-42BE-BD80-CD8B4265602B}" srcId="{CF2A28EB-0702-4936-A111-DD2654D76E0A}" destId="{F7C73EDA-FC63-4060-A6B0-9E09F3479FAB}" srcOrd="0" destOrd="0" parTransId="{E5C04937-E56B-4C58-8439-1AD910207767}" sibTransId="{6DDDE270-5875-43A6-9394-AD16C5FA358D}"/>
    <dgm:cxn modelId="{FFE0D8C8-80E5-4438-849E-932760260FAE}" type="presOf" srcId="{664BFFA4-C0CD-45E9-9DC4-E0A6D826786A}" destId="{286B37F5-CB97-44C1-A7A6-1AB79626C4C6}" srcOrd="0" destOrd="0" presId="urn:microsoft.com/office/officeart/2005/8/layout/orgChart1"/>
    <dgm:cxn modelId="{202F4ECC-9C5A-42E1-92EF-589694265B48}" type="presOf" srcId="{B8AE3C45-322E-4759-8D60-802F9605F760}" destId="{99AA3CCA-093C-4CF5-8521-A3C83C3B5C37}" srcOrd="1" destOrd="0" presId="urn:microsoft.com/office/officeart/2005/8/layout/orgChart1"/>
    <dgm:cxn modelId="{CDA3A3D9-B887-447E-9365-F9E317F809A3}" type="presOf" srcId="{00E91E3D-DBFA-44EE-AA0D-7E5E15A45747}" destId="{0BC833F2-AE88-4672-B546-52DBE43FD41D}" srcOrd="0" destOrd="0" presId="urn:microsoft.com/office/officeart/2005/8/layout/orgChart1"/>
    <dgm:cxn modelId="{94E5B3E1-582B-4AFD-814B-AAEFB968AF22}" srcId="{42420E11-E6EE-43A8-A56D-10C8FF4A7F7C}" destId="{955456DD-D434-48C1-934E-0C18CBDDC8E3}" srcOrd="2" destOrd="0" parTransId="{B68C8AA9-1E83-46EE-B163-021803EFF47D}" sibTransId="{458B096D-2C96-443A-AC07-E3DD1A747E1C}"/>
    <dgm:cxn modelId="{BDFFF5E3-5E54-437C-A246-91F0FCEC64EC}" srcId="{42420E11-E6EE-43A8-A56D-10C8FF4A7F7C}" destId="{E9CE53D1-00EE-4A9F-96E1-9B3E403CAA65}" srcOrd="0" destOrd="0" parTransId="{EC74BE8E-E9E5-4718-9416-7395D073F015}" sibTransId="{DAA41F19-DA06-43DA-9473-42CECE886CBC}"/>
    <dgm:cxn modelId="{40C259E5-D880-4F7A-91D6-6E227322EBFF}" type="presOf" srcId="{B68C8AA9-1E83-46EE-B163-021803EFF47D}" destId="{18DA7FC6-D5C9-4C0E-9D49-0448242694C5}" srcOrd="0" destOrd="0" presId="urn:microsoft.com/office/officeart/2005/8/layout/orgChart1"/>
    <dgm:cxn modelId="{2F37D4E7-AA22-430C-A69B-171C6FF5D359}" type="presOf" srcId="{B8AE3C45-322E-4759-8D60-802F9605F760}" destId="{DFDE8430-BDD7-4124-BEDD-0BC70BB898CD}" srcOrd="0" destOrd="0" presId="urn:microsoft.com/office/officeart/2005/8/layout/orgChart1"/>
    <dgm:cxn modelId="{DFC483F7-EB8A-4144-8A52-B5A1455FC11F}" type="presOf" srcId="{0E768705-851A-4FC5-9471-16158101D0E7}" destId="{BF6E958B-43C5-4119-97D6-5CDA42EB2F13}" srcOrd="1" destOrd="0" presId="urn:microsoft.com/office/officeart/2005/8/layout/orgChart1"/>
    <dgm:cxn modelId="{D7B4CBF8-5D7B-4A60-8399-45147F82FF2D}" type="presOf" srcId="{CF2A28EB-0702-4936-A111-DD2654D76E0A}" destId="{250CF698-5AA1-4758-A949-9CDD8FD517BA}" srcOrd="0" destOrd="0" presId="urn:microsoft.com/office/officeart/2005/8/layout/orgChart1"/>
    <dgm:cxn modelId="{BB0326FA-B80B-449A-BA84-CAD9F6980402}" type="presOf" srcId="{0C72C1D9-CB3E-4D49-A701-662514619F92}" destId="{002D7E1E-FC5C-4A19-BD23-95CB7CC24D22}" srcOrd="0" destOrd="0" presId="urn:microsoft.com/office/officeart/2005/8/layout/orgChart1"/>
    <dgm:cxn modelId="{A750DC3A-495D-4CF7-9EC4-6799BF9439BF}" type="presParOf" srcId="{286B37F5-CB97-44C1-A7A6-1AB79626C4C6}" destId="{BA3E9756-2B06-4B5C-8758-37BDE65F339F}" srcOrd="0" destOrd="0" presId="urn:microsoft.com/office/officeart/2005/8/layout/orgChart1"/>
    <dgm:cxn modelId="{CFE218E3-7E9E-4E46-A648-40BC135C637D}" type="presParOf" srcId="{BA3E9756-2B06-4B5C-8758-37BDE65F339F}" destId="{D2891D7E-EF63-411B-AE8F-FCC0F8E01094}" srcOrd="0" destOrd="0" presId="urn:microsoft.com/office/officeart/2005/8/layout/orgChart1"/>
    <dgm:cxn modelId="{B3AA0AAD-1B19-4729-9A27-A3E0308021DF}" type="presParOf" srcId="{D2891D7E-EF63-411B-AE8F-FCC0F8E01094}" destId="{1AEDE08F-4F35-47CC-87F9-3094894D3671}" srcOrd="0" destOrd="0" presId="urn:microsoft.com/office/officeart/2005/8/layout/orgChart1"/>
    <dgm:cxn modelId="{13859718-A48D-432A-9481-6A5911B5EB7B}" type="presParOf" srcId="{D2891D7E-EF63-411B-AE8F-FCC0F8E01094}" destId="{41882E0C-4199-444A-AA2D-AC56DA1C88BD}" srcOrd="1" destOrd="0" presId="urn:microsoft.com/office/officeart/2005/8/layout/orgChart1"/>
    <dgm:cxn modelId="{FD3967AE-7E22-4CD0-9EA7-14E025D9CE68}" type="presParOf" srcId="{BA3E9756-2B06-4B5C-8758-37BDE65F339F}" destId="{F26B91FD-A013-4573-9583-FE678F909A86}" srcOrd="1" destOrd="0" presId="urn:microsoft.com/office/officeart/2005/8/layout/orgChart1"/>
    <dgm:cxn modelId="{5E04BB24-A9F0-45A5-899B-095A032781BD}" type="presParOf" srcId="{F26B91FD-A013-4573-9583-FE678F909A86}" destId="{F60BA803-FB74-4AA9-95DF-9855B63E7944}" srcOrd="0" destOrd="0" presId="urn:microsoft.com/office/officeart/2005/8/layout/orgChart1"/>
    <dgm:cxn modelId="{FD6BB554-FA37-47B2-84CD-5F5F547F9A6C}" type="presParOf" srcId="{F26B91FD-A013-4573-9583-FE678F909A86}" destId="{74446930-39E9-4847-B8E9-75CFA690B12A}" srcOrd="1" destOrd="0" presId="urn:microsoft.com/office/officeart/2005/8/layout/orgChart1"/>
    <dgm:cxn modelId="{CEB853EB-9CD6-4789-95E1-245A50029F17}" type="presParOf" srcId="{74446930-39E9-4847-B8E9-75CFA690B12A}" destId="{4DD87F23-5E9A-4F87-9EC6-A0FED4401B22}" srcOrd="0" destOrd="0" presId="urn:microsoft.com/office/officeart/2005/8/layout/orgChart1"/>
    <dgm:cxn modelId="{66DCDF1E-C982-4B2A-B976-652DDA174262}" type="presParOf" srcId="{4DD87F23-5E9A-4F87-9EC6-A0FED4401B22}" destId="{568211CE-81E7-46DE-BE50-451B97C287E7}" srcOrd="0" destOrd="0" presId="urn:microsoft.com/office/officeart/2005/8/layout/orgChart1"/>
    <dgm:cxn modelId="{CE1CDCBD-78E4-45D8-8F1A-25DFB6322966}" type="presParOf" srcId="{4DD87F23-5E9A-4F87-9EC6-A0FED4401B22}" destId="{2965A7A9-F0BE-446B-9CFC-308206E8C345}" srcOrd="1" destOrd="0" presId="urn:microsoft.com/office/officeart/2005/8/layout/orgChart1"/>
    <dgm:cxn modelId="{16332692-3BC5-43F7-9390-58E4F0B8E764}" type="presParOf" srcId="{74446930-39E9-4847-B8E9-75CFA690B12A}" destId="{97CD3B1C-D379-4FF1-9F16-6BC40FDF97DE}" srcOrd="1" destOrd="0" presId="urn:microsoft.com/office/officeart/2005/8/layout/orgChart1"/>
    <dgm:cxn modelId="{45C7B2F6-EDC3-4173-83E4-AF45ACB456B4}" type="presParOf" srcId="{74446930-39E9-4847-B8E9-75CFA690B12A}" destId="{B44ECEF7-A9F5-4955-B23A-C8B04FB0C4BB}" srcOrd="2" destOrd="0" presId="urn:microsoft.com/office/officeart/2005/8/layout/orgChart1"/>
    <dgm:cxn modelId="{D0912258-5506-4079-ADC6-FEB8E9B0366F}" type="presParOf" srcId="{F26B91FD-A013-4573-9583-FE678F909A86}" destId="{002D7E1E-FC5C-4A19-BD23-95CB7CC24D22}" srcOrd="2" destOrd="0" presId="urn:microsoft.com/office/officeart/2005/8/layout/orgChart1"/>
    <dgm:cxn modelId="{0FD30A4B-227C-49B0-8E72-D6FBC8546A3A}" type="presParOf" srcId="{F26B91FD-A013-4573-9583-FE678F909A86}" destId="{DC0112A4-7F8C-46EF-A849-F84036CAFB3B}" srcOrd="3" destOrd="0" presId="urn:microsoft.com/office/officeart/2005/8/layout/orgChart1"/>
    <dgm:cxn modelId="{A503CA85-D934-4DB6-90E1-0C2A8C70ED63}" type="presParOf" srcId="{DC0112A4-7F8C-46EF-A849-F84036CAFB3B}" destId="{62024A83-FF2E-40A4-850B-FB2A9F5A70FC}" srcOrd="0" destOrd="0" presId="urn:microsoft.com/office/officeart/2005/8/layout/orgChart1"/>
    <dgm:cxn modelId="{514FDF8B-C134-4FE1-8107-65FECD56EF05}" type="presParOf" srcId="{62024A83-FF2E-40A4-850B-FB2A9F5A70FC}" destId="{DFDE8430-BDD7-4124-BEDD-0BC70BB898CD}" srcOrd="0" destOrd="0" presId="urn:microsoft.com/office/officeart/2005/8/layout/orgChart1"/>
    <dgm:cxn modelId="{B0CC67EE-368C-4A7F-A74D-3F4A9BB7760E}" type="presParOf" srcId="{62024A83-FF2E-40A4-850B-FB2A9F5A70FC}" destId="{99AA3CCA-093C-4CF5-8521-A3C83C3B5C37}" srcOrd="1" destOrd="0" presId="urn:microsoft.com/office/officeart/2005/8/layout/orgChart1"/>
    <dgm:cxn modelId="{2936FE50-E486-4A32-A332-943EA9D79E0D}" type="presParOf" srcId="{DC0112A4-7F8C-46EF-A849-F84036CAFB3B}" destId="{C108BB7E-7697-456C-9CF7-773CF9450801}" srcOrd="1" destOrd="0" presId="urn:microsoft.com/office/officeart/2005/8/layout/orgChart1"/>
    <dgm:cxn modelId="{1FD33969-BCBA-4076-B9A8-47281EBE2770}" type="presParOf" srcId="{DC0112A4-7F8C-46EF-A849-F84036CAFB3B}" destId="{9634F186-CC63-4AC0-8B7C-2C261C7F8A99}" srcOrd="2" destOrd="0" presId="urn:microsoft.com/office/officeart/2005/8/layout/orgChart1"/>
    <dgm:cxn modelId="{7543BD5C-6E87-41AE-A373-CAD6F14F8A9A}" type="presParOf" srcId="{F26B91FD-A013-4573-9583-FE678F909A86}" destId="{18DA7FC6-D5C9-4C0E-9D49-0448242694C5}" srcOrd="4" destOrd="0" presId="urn:microsoft.com/office/officeart/2005/8/layout/orgChart1"/>
    <dgm:cxn modelId="{667C2363-8261-40BF-9DE8-57C1F6D71341}" type="presParOf" srcId="{F26B91FD-A013-4573-9583-FE678F909A86}" destId="{3BE7AE8A-9F95-4B7E-9ACB-03BA0733D522}" srcOrd="5" destOrd="0" presId="urn:microsoft.com/office/officeart/2005/8/layout/orgChart1"/>
    <dgm:cxn modelId="{6F8BCE23-F2CA-4469-A678-3B843B026DCD}" type="presParOf" srcId="{3BE7AE8A-9F95-4B7E-9ACB-03BA0733D522}" destId="{9C5E24DE-1865-4C55-A5D7-7CA1242DCAFD}" srcOrd="0" destOrd="0" presId="urn:microsoft.com/office/officeart/2005/8/layout/orgChart1"/>
    <dgm:cxn modelId="{0BF7802F-763D-4F31-BF75-119FB942C84F}" type="presParOf" srcId="{9C5E24DE-1865-4C55-A5D7-7CA1242DCAFD}" destId="{55D4EA12-9FC5-44B3-9807-F16A6E4B7DFE}" srcOrd="0" destOrd="0" presId="urn:microsoft.com/office/officeart/2005/8/layout/orgChart1"/>
    <dgm:cxn modelId="{A1DB5F28-A238-4606-AB65-24CFE75D74C7}" type="presParOf" srcId="{9C5E24DE-1865-4C55-A5D7-7CA1242DCAFD}" destId="{852F3722-0C39-471B-A16D-9D6780E0F582}" srcOrd="1" destOrd="0" presId="urn:microsoft.com/office/officeart/2005/8/layout/orgChart1"/>
    <dgm:cxn modelId="{E8565443-4347-48AB-9619-DD84817C463A}" type="presParOf" srcId="{3BE7AE8A-9F95-4B7E-9ACB-03BA0733D522}" destId="{5C324EE8-0DAA-4754-AC5D-3AD4DAF8F71C}" srcOrd="1" destOrd="0" presId="urn:microsoft.com/office/officeart/2005/8/layout/orgChart1"/>
    <dgm:cxn modelId="{F6382D0D-6F14-4780-AC10-A0345903E8EB}" type="presParOf" srcId="{3BE7AE8A-9F95-4B7E-9ACB-03BA0733D522}" destId="{C202137E-12A4-4D2D-A38F-2E82CF7FB93C}" srcOrd="2" destOrd="0" presId="urn:microsoft.com/office/officeart/2005/8/layout/orgChart1"/>
    <dgm:cxn modelId="{5DD71296-0297-47D9-BBA5-44BD7EDBDCD2}" type="presParOf" srcId="{BA3E9756-2B06-4B5C-8758-37BDE65F339F}" destId="{96E51190-8D87-45A7-8B0A-5E6B9176E07E}" srcOrd="2" destOrd="0" presId="urn:microsoft.com/office/officeart/2005/8/layout/orgChart1"/>
    <dgm:cxn modelId="{5FEEF901-7BA7-4312-9949-4873C92E9CCA}" type="presParOf" srcId="{286B37F5-CB97-44C1-A7A6-1AB79626C4C6}" destId="{7604E130-C0F0-4B25-800C-12F6B8EF7E37}" srcOrd="1" destOrd="0" presId="urn:microsoft.com/office/officeart/2005/8/layout/orgChart1"/>
    <dgm:cxn modelId="{A0FC6355-1E40-48B5-BE40-3868F603F97F}" type="presParOf" srcId="{7604E130-C0F0-4B25-800C-12F6B8EF7E37}" destId="{A10C08EA-E63F-4469-AB1F-207070ED9226}" srcOrd="0" destOrd="0" presId="urn:microsoft.com/office/officeart/2005/8/layout/orgChart1"/>
    <dgm:cxn modelId="{A249A563-2D34-4159-8F57-845B9BBB24EB}" type="presParOf" srcId="{A10C08EA-E63F-4469-AB1F-207070ED9226}" destId="{250CF698-5AA1-4758-A949-9CDD8FD517BA}" srcOrd="0" destOrd="0" presId="urn:microsoft.com/office/officeart/2005/8/layout/orgChart1"/>
    <dgm:cxn modelId="{AF1FEB83-B22A-4F47-AC0F-0212EEE3D687}" type="presParOf" srcId="{A10C08EA-E63F-4469-AB1F-207070ED9226}" destId="{68C994F9-A7BE-4F76-AEB7-7114CD4CF15A}" srcOrd="1" destOrd="0" presId="urn:microsoft.com/office/officeart/2005/8/layout/orgChart1"/>
    <dgm:cxn modelId="{433597F8-CDD5-4A34-878C-A406F641393E}" type="presParOf" srcId="{7604E130-C0F0-4B25-800C-12F6B8EF7E37}" destId="{F8E2EAA3-7D11-4D17-AA48-D9CD054666C1}" srcOrd="1" destOrd="0" presId="urn:microsoft.com/office/officeart/2005/8/layout/orgChart1"/>
    <dgm:cxn modelId="{A3D78CCF-FCB1-4E18-B51D-8E5CF2AAEF9B}" type="presParOf" srcId="{F8E2EAA3-7D11-4D17-AA48-D9CD054666C1}" destId="{1A00BEEF-66B5-4350-8136-6BD36E71C649}" srcOrd="0" destOrd="0" presId="urn:microsoft.com/office/officeart/2005/8/layout/orgChart1"/>
    <dgm:cxn modelId="{CD730582-81E1-43DD-B52E-7C449E62841F}" type="presParOf" srcId="{F8E2EAA3-7D11-4D17-AA48-D9CD054666C1}" destId="{4842287A-225A-48B9-9F88-A3FA849DCC66}" srcOrd="1" destOrd="0" presId="urn:microsoft.com/office/officeart/2005/8/layout/orgChart1"/>
    <dgm:cxn modelId="{DE557F99-E80C-4E0C-A5B3-1E27882BC70A}" type="presParOf" srcId="{4842287A-225A-48B9-9F88-A3FA849DCC66}" destId="{7B5CA1C6-3E10-4797-82A6-5B9131D9A8EE}" srcOrd="0" destOrd="0" presId="urn:microsoft.com/office/officeart/2005/8/layout/orgChart1"/>
    <dgm:cxn modelId="{9A49A936-3DAB-4268-BC4E-5F95628DB9E6}" type="presParOf" srcId="{7B5CA1C6-3E10-4797-82A6-5B9131D9A8EE}" destId="{DE1A6292-0EC2-4759-8BD3-0BEBE4BFB739}" srcOrd="0" destOrd="0" presId="urn:microsoft.com/office/officeart/2005/8/layout/orgChart1"/>
    <dgm:cxn modelId="{307C1658-F536-424D-A1C4-D9830CD1DA81}" type="presParOf" srcId="{7B5CA1C6-3E10-4797-82A6-5B9131D9A8EE}" destId="{0D2B849D-26AB-4EEA-BFA6-B2A93336EB98}" srcOrd="1" destOrd="0" presId="urn:microsoft.com/office/officeart/2005/8/layout/orgChart1"/>
    <dgm:cxn modelId="{71BA4652-57AC-47AE-B5F5-623D2AC4346B}" type="presParOf" srcId="{4842287A-225A-48B9-9F88-A3FA849DCC66}" destId="{7D8A94CB-D10B-4195-93F5-534F7327E6A5}" srcOrd="1" destOrd="0" presId="urn:microsoft.com/office/officeart/2005/8/layout/orgChart1"/>
    <dgm:cxn modelId="{2A42E423-CABA-4443-A4DA-FEBDD438FABC}" type="presParOf" srcId="{4842287A-225A-48B9-9F88-A3FA849DCC66}" destId="{B555438A-E74E-4CF4-86A4-62B5E7D1BFB8}" srcOrd="2" destOrd="0" presId="urn:microsoft.com/office/officeart/2005/8/layout/orgChart1"/>
    <dgm:cxn modelId="{36014310-71F3-472F-90F4-226D0A86F6CE}" type="presParOf" srcId="{F8E2EAA3-7D11-4D17-AA48-D9CD054666C1}" destId="{0BC833F2-AE88-4672-B546-52DBE43FD41D}" srcOrd="2" destOrd="0" presId="urn:microsoft.com/office/officeart/2005/8/layout/orgChart1"/>
    <dgm:cxn modelId="{AC9F293B-11BD-4381-9594-E15C82FB5E10}" type="presParOf" srcId="{F8E2EAA3-7D11-4D17-AA48-D9CD054666C1}" destId="{39E79FE1-5F20-42BF-A832-28938C9A5516}" srcOrd="3" destOrd="0" presId="urn:microsoft.com/office/officeart/2005/8/layout/orgChart1"/>
    <dgm:cxn modelId="{6CC507F9-E15C-4178-A3C1-EE52F19A1E8B}" type="presParOf" srcId="{39E79FE1-5F20-42BF-A832-28938C9A5516}" destId="{BBC63768-10CE-4353-A41C-BF9D66039A33}" srcOrd="0" destOrd="0" presId="urn:microsoft.com/office/officeart/2005/8/layout/orgChart1"/>
    <dgm:cxn modelId="{A875FC6C-C4B7-41AA-A06D-6478C1D7FE87}" type="presParOf" srcId="{BBC63768-10CE-4353-A41C-BF9D66039A33}" destId="{695016E4-9CA9-4B1C-803B-564AEDCF3A10}" srcOrd="0" destOrd="0" presId="urn:microsoft.com/office/officeart/2005/8/layout/orgChart1"/>
    <dgm:cxn modelId="{A1965025-3955-4C67-9E38-B7A94ACEF139}" type="presParOf" srcId="{BBC63768-10CE-4353-A41C-BF9D66039A33}" destId="{BF6E958B-43C5-4119-97D6-5CDA42EB2F13}" srcOrd="1" destOrd="0" presId="urn:microsoft.com/office/officeart/2005/8/layout/orgChart1"/>
    <dgm:cxn modelId="{F84F6FAB-0DDF-4F0F-8324-2F4342548BF0}" type="presParOf" srcId="{39E79FE1-5F20-42BF-A832-28938C9A5516}" destId="{8303A7CB-0306-4194-B8A4-BC9EB8523AC6}" srcOrd="1" destOrd="0" presId="urn:microsoft.com/office/officeart/2005/8/layout/orgChart1"/>
    <dgm:cxn modelId="{152CEB1E-17BB-4A46-B59A-0E5596B5B2CA}" type="presParOf" srcId="{39E79FE1-5F20-42BF-A832-28938C9A5516}" destId="{A3AD6458-0101-461D-A965-CB9EFADDCEC2}" srcOrd="2" destOrd="0" presId="urn:microsoft.com/office/officeart/2005/8/layout/orgChart1"/>
    <dgm:cxn modelId="{8591CC31-88D8-4C8F-9ED8-52070E751CE4}" type="presParOf" srcId="{7604E130-C0F0-4B25-800C-12F6B8EF7E37}" destId="{DCAFEB47-1685-4D12-A6E3-7B28433B6C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4BFFA4-C0CD-45E9-9DC4-E0A6D826786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2420E11-E6EE-43A8-A56D-10C8FF4A7F7C}">
      <dgm:prSet phldrT="[Tekst]"/>
      <dgm:spPr/>
      <dgm:t>
        <a:bodyPr/>
        <a:lstStyle/>
        <a:p>
          <a:r>
            <a:rPr lang="nl-NL" dirty="0"/>
            <a:t>Package 1</a:t>
          </a:r>
        </a:p>
      </dgm:t>
    </dgm:pt>
    <dgm:pt modelId="{8BD327F4-FBC8-41EF-AEFF-118EC63A5E2A}" type="parTrans" cxnId="{F1AF86A6-925B-452E-B01B-DAF8633E4EAC}">
      <dgm:prSet/>
      <dgm:spPr/>
      <dgm:t>
        <a:bodyPr/>
        <a:lstStyle/>
        <a:p>
          <a:endParaRPr lang="nl-NL"/>
        </a:p>
      </dgm:t>
    </dgm:pt>
    <dgm:pt modelId="{760A6AD7-58D8-4281-9CEF-BC95EEEB32DA}" type="sibTrans" cxnId="{F1AF86A6-925B-452E-B01B-DAF8633E4EAC}">
      <dgm:prSet/>
      <dgm:spPr/>
      <dgm:t>
        <a:bodyPr/>
        <a:lstStyle/>
        <a:p>
          <a:endParaRPr lang="nl-NL"/>
        </a:p>
      </dgm:t>
    </dgm:pt>
    <dgm:pt modelId="{E9CE53D1-00EE-4A9F-96E1-9B3E403CAA65}">
      <dgm:prSet phldrT="[Tekst]"/>
      <dgm:spPr/>
      <dgm:t>
        <a:bodyPr/>
        <a:lstStyle/>
        <a:p>
          <a:r>
            <a:rPr lang="nl-NL" dirty="0"/>
            <a:t>Rekening</a:t>
          </a:r>
        </a:p>
      </dgm:t>
    </dgm:pt>
    <dgm:pt modelId="{EC74BE8E-E9E5-4718-9416-7395D073F015}" type="parTrans" cxnId="{BDFFF5E3-5E54-437C-A246-91F0FCEC64EC}">
      <dgm:prSet/>
      <dgm:spPr/>
      <dgm:t>
        <a:bodyPr/>
        <a:lstStyle/>
        <a:p>
          <a:endParaRPr lang="nl-NL"/>
        </a:p>
      </dgm:t>
    </dgm:pt>
    <dgm:pt modelId="{DAA41F19-DA06-43DA-9473-42CECE886CBC}" type="sibTrans" cxnId="{BDFFF5E3-5E54-437C-A246-91F0FCEC64EC}">
      <dgm:prSet/>
      <dgm:spPr/>
      <dgm:t>
        <a:bodyPr/>
        <a:lstStyle/>
        <a:p>
          <a:endParaRPr lang="nl-NL"/>
        </a:p>
      </dgm:t>
    </dgm:pt>
    <dgm:pt modelId="{B8AE3C45-322E-4759-8D60-802F9605F760}">
      <dgm:prSet phldrT="[Tekst]"/>
      <dgm:spPr/>
      <dgm:t>
        <a:bodyPr/>
        <a:lstStyle/>
        <a:p>
          <a:r>
            <a:rPr lang="nl-NL" dirty="0"/>
            <a:t>Spaarrekening</a:t>
          </a:r>
        </a:p>
      </dgm:t>
    </dgm:pt>
    <dgm:pt modelId="{0C72C1D9-CB3E-4D49-A701-662514619F92}" type="parTrans" cxnId="{06E2F791-A9ED-4109-AFA2-E16CD9BA8AE6}">
      <dgm:prSet/>
      <dgm:spPr/>
      <dgm:t>
        <a:bodyPr/>
        <a:lstStyle/>
        <a:p>
          <a:endParaRPr lang="nl-NL"/>
        </a:p>
      </dgm:t>
    </dgm:pt>
    <dgm:pt modelId="{4674B32F-B779-447A-896F-61D72D175C80}" type="sibTrans" cxnId="{06E2F791-A9ED-4109-AFA2-E16CD9BA8AE6}">
      <dgm:prSet/>
      <dgm:spPr/>
      <dgm:t>
        <a:bodyPr/>
        <a:lstStyle/>
        <a:p>
          <a:endParaRPr lang="nl-NL"/>
        </a:p>
      </dgm:t>
    </dgm:pt>
    <dgm:pt modelId="{CF2A28EB-0702-4936-A111-DD2654D76E0A}">
      <dgm:prSet phldrT="[Tekst]"/>
      <dgm:spPr/>
      <dgm:t>
        <a:bodyPr/>
        <a:lstStyle/>
        <a:p>
          <a:r>
            <a:rPr lang="nl-NL" dirty="0"/>
            <a:t>Package 2</a:t>
          </a:r>
        </a:p>
      </dgm:t>
    </dgm:pt>
    <dgm:pt modelId="{E31F53BF-DE6C-4F9B-A640-863DE234FC93}" type="parTrans" cxnId="{87788E2C-F46C-4EC7-B732-8CB60ADB93F1}">
      <dgm:prSet/>
      <dgm:spPr/>
      <dgm:t>
        <a:bodyPr/>
        <a:lstStyle/>
        <a:p>
          <a:endParaRPr lang="nl-NL"/>
        </a:p>
      </dgm:t>
    </dgm:pt>
    <dgm:pt modelId="{39BDD5C3-8039-4754-A593-D54C6C28EFD1}" type="sibTrans" cxnId="{87788E2C-F46C-4EC7-B732-8CB60ADB93F1}">
      <dgm:prSet/>
      <dgm:spPr/>
      <dgm:t>
        <a:bodyPr/>
        <a:lstStyle/>
        <a:p>
          <a:endParaRPr lang="nl-NL"/>
        </a:p>
      </dgm:t>
    </dgm:pt>
    <dgm:pt modelId="{F7C73EDA-FC63-4060-A6B0-9E09F3479FAB}">
      <dgm:prSet phldrT="[Tekst]"/>
      <dgm:spPr/>
      <dgm:t>
        <a:bodyPr/>
        <a:lstStyle/>
        <a:p>
          <a:r>
            <a:rPr lang="nl-NL" dirty="0"/>
            <a:t>Creditcardrekening</a:t>
          </a:r>
        </a:p>
      </dgm:t>
    </dgm:pt>
    <dgm:pt modelId="{E5C04937-E56B-4C58-8439-1AD910207767}" type="parTrans" cxnId="{072243C8-0930-42BE-BD80-CD8B4265602B}">
      <dgm:prSet/>
      <dgm:spPr/>
      <dgm:t>
        <a:bodyPr/>
        <a:lstStyle/>
        <a:p>
          <a:endParaRPr lang="nl-NL"/>
        </a:p>
      </dgm:t>
    </dgm:pt>
    <dgm:pt modelId="{6DDDE270-5875-43A6-9394-AD16C5FA358D}" type="sibTrans" cxnId="{072243C8-0930-42BE-BD80-CD8B4265602B}">
      <dgm:prSet/>
      <dgm:spPr/>
      <dgm:t>
        <a:bodyPr/>
        <a:lstStyle/>
        <a:p>
          <a:endParaRPr lang="nl-NL"/>
        </a:p>
      </dgm:t>
    </dgm:pt>
    <dgm:pt modelId="{955456DD-D434-48C1-934E-0C18CBDDC8E3}">
      <dgm:prSet phldrT="[Tekst]"/>
      <dgm:spPr/>
      <dgm:t>
        <a:bodyPr/>
        <a:lstStyle/>
        <a:p>
          <a:r>
            <a:rPr lang="nl-NL" dirty="0"/>
            <a:t>Assignment_27</a:t>
          </a:r>
        </a:p>
      </dgm:t>
    </dgm:pt>
    <dgm:pt modelId="{B68C8AA9-1E83-46EE-B163-021803EFF47D}" type="parTrans" cxnId="{94E5B3E1-582B-4AFD-814B-AAEFB968AF22}">
      <dgm:prSet/>
      <dgm:spPr/>
      <dgm:t>
        <a:bodyPr/>
        <a:lstStyle/>
        <a:p>
          <a:endParaRPr lang="nl-NL"/>
        </a:p>
      </dgm:t>
    </dgm:pt>
    <dgm:pt modelId="{458B096D-2C96-443A-AC07-E3DD1A747E1C}" type="sibTrans" cxnId="{94E5B3E1-582B-4AFD-814B-AAEFB968AF22}">
      <dgm:prSet/>
      <dgm:spPr/>
      <dgm:t>
        <a:bodyPr/>
        <a:lstStyle/>
        <a:p>
          <a:endParaRPr lang="nl-NL"/>
        </a:p>
      </dgm:t>
    </dgm:pt>
    <dgm:pt modelId="{0E768705-851A-4FC5-9471-16158101D0E7}">
      <dgm:prSet phldrT="[Tekst]"/>
      <dgm:spPr/>
      <dgm:t>
        <a:bodyPr/>
        <a:lstStyle/>
        <a:p>
          <a:r>
            <a:rPr lang="nl-NL" dirty="0"/>
            <a:t>Assignment_28</a:t>
          </a:r>
        </a:p>
      </dgm:t>
    </dgm:pt>
    <dgm:pt modelId="{00E91E3D-DBFA-44EE-AA0D-7E5E15A45747}" type="parTrans" cxnId="{61E9E480-9203-4469-AB40-9D00FFB3277E}">
      <dgm:prSet/>
      <dgm:spPr/>
      <dgm:t>
        <a:bodyPr/>
        <a:lstStyle/>
        <a:p>
          <a:endParaRPr lang="nl-NL"/>
        </a:p>
      </dgm:t>
    </dgm:pt>
    <dgm:pt modelId="{9D1E612A-9F1A-432B-AAE8-F92CD319B9FE}" type="sibTrans" cxnId="{61E9E480-9203-4469-AB40-9D00FFB3277E}">
      <dgm:prSet/>
      <dgm:spPr/>
      <dgm:t>
        <a:bodyPr/>
        <a:lstStyle/>
        <a:p>
          <a:endParaRPr lang="nl-NL"/>
        </a:p>
      </dgm:t>
    </dgm:pt>
    <dgm:pt modelId="{286B37F5-CB97-44C1-A7A6-1AB79626C4C6}" type="pres">
      <dgm:prSet presAssocID="{664BFFA4-C0CD-45E9-9DC4-E0A6D82678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3E9756-2B06-4B5C-8758-37BDE65F339F}" type="pres">
      <dgm:prSet presAssocID="{42420E11-E6EE-43A8-A56D-10C8FF4A7F7C}" presName="hierRoot1" presStyleCnt="0">
        <dgm:presLayoutVars>
          <dgm:hierBranch val="init"/>
        </dgm:presLayoutVars>
      </dgm:prSet>
      <dgm:spPr/>
    </dgm:pt>
    <dgm:pt modelId="{D2891D7E-EF63-411B-AE8F-FCC0F8E01094}" type="pres">
      <dgm:prSet presAssocID="{42420E11-E6EE-43A8-A56D-10C8FF4A7F7C}" presName="rootComposite1" presStyleCnt="0"/>
      <dgm:spPr/>
    </dgm:pt>
    <dgm:pt modelId="{1AEDE08F-4F35-47CC-87F9-3094894D3671}" type="pres">
      <dgm:prSet presAssocID="{42420E11-E6EE-43A8-A56D-10C8FF4A7F7C}" presName="rootText1" presStyleLbl="node0" presStyleIdx="0" presStyleCnt="2">
        <dgm:presLayoutVars>
          <dgm:chPref val="3"/>
        </dgm:presLayoutVars>
      </dgm:prSet>
      <dgm:spPr/>
    </dgm:pt>
    <dgm:pt modelId="{41882E0C-4199-444A-AA2D-AC56DA1C88BD}" type="pres">
      <dgm:prSet presAssocID="{42420E11-E6EE-43A8-A56D-10C8FF4A7F7C}" presName="rootConnector1" presStyleLbl="node1" presStyleIdx="0" presStyleCnt="0"/>
      <dgm:spPr/>
    </dgm:pt>
    <dgm:pt modelId="{F26B91FD-A013-4573-9583-FE678F909A86}" type="pres">
      <dgm:prSet presAssocID="{42420E11-E6EE-43A8-A56D-10C8FF4A7F7C}" presName="hierChild2" presStyleCnt="0"/>
      <dgm:spPr/>
    </dgm:pt>
    <dgm:pt modelId="{F60BA803-FB74-4AA9-95DF-9855B63E7944}" type="pres">
      <dgm:prSet presAssocID="{EC74BE8E-E9E5-4718-9416-7395D073F015}" presName="Name37" presStyleLbl="parChTrans1D2" presStyleIdx="0" presStyleCnt="5"/>
      <dgm:spPr/>
    </dgm:pt>
    <dgm:pt modelId="{74446930-39E9-4847-B8E9-75CFA690B12A}" type="pres">
      <dgm:prSet presAssocID="{E9CE53D1-00EE-4A9F-96E1-9B3E403CAA65}" presName="hierRoot2" presStyleCnt="0">
        <dgm:presLayoutVars>
          <dgm:hierBranch val="init"/>
        </dgm:presLayoutVars>
      </dgm:prSet>
      <dgm:spPr/>
    </dgm:pt>
    <dgm:pt modelId="{4DD87F23-5E9A-4F87-9EC6-A0FED4401B22}" type="pres">
      <dgm:prSet presAssocID="{E9CE53D1-00EE-4A9F-96E1-9B3E403CAA65}" presName="rootComposite" presStyleCnt="0"/>
      <dgm:spPr/>
    </dgm:pt>
    <dgm:pt modelId="{568211CE-81E7-46DE-BE50-451B97C287E7}" type="pres">
      <dgm:prSet presAssocID="{E9CE53D1-00EE-4A9F-96E1-9B3E403CAA65}" presName="rootText" presStyleLbl="node2" presStyleIdx="0" presStyleCnt="5">
        <dgm:presLayoutVars>
          <dgm:chPref val="3"/>
        </dgm:presLayoutVars>
      </dgm:prSet>
      <dgm:spPr/>
    </dgm:pt>
    <dgm:pt modelId="{2965A7A9-F0BE-446B-9CFC-308206E8C345}" type="pres">
      <dgm:prSet presAssocID="{E9CE53D1-00EE-4A9F-96E1-9B3E403CAA65}" presName="rootConnector" presStyleLbl="node2" presStyleIdx="0" presStyleCnt="5"/>
      <dgm:spPr/>
    </dgm:pt>
    <dgm:pt modelId="{97CD3B1C-D379-4FF1-9F16-6BC40FDF97DE}" type="pres">
      <dgm:prSet presAssocID="{E9CE53D1-00EE-4A9F-96E1-9B3E403CAA65}" presName="hierChild4" presStyleCnt="0"/>
      <dgm:spPr/>
    </dgm:pt>
    <dgm:pt modelId="{B44ECEF7-A9F5-4955-B23A-C8B04FB0C4BB}" type="pres">
      <dgm:prSet presAssocID="{E9CE53D1-00EE-4A9F-96E1-9B3E403CAA65}" presName="hierChild5" presStyleCnt="0"/>
      <dgm:spPr/>
    </dgm:pt>
    <dgm:pt modelId="{002D7E1E-FC5C-4A19-BD23-95CB7CC24D22}" type="pres">
      <dgm:prSet presAssocID="{0C72C1D9-CB3E-4D49-A701-662514619F92}" presName="Name37" presStyleLbl="parChTrans1D2" presStyleIdx="1" presStyleCnt="5"/>
      <dgm:spPr/>
    </dgm:pt>
    <dgm:pt modelId="{DC0112A4-7F8C-46EF-A849-F84036CAFB3B}" type="pres">
      <dgm:prSet presAssocID="{B8AE3C45-322E-4759-8D60-802F9605F760}" presName="hierRoot2" presStyleCnt="0">
        <dgm:presLayoutVars>
          <dgm:hierBranch val="init"/>
        </dgm:presLayoutVars>
      </dgm:prSet>
      <dgm:spPr/>
    </dgm:pt>
    <dgm:pt modelId="{62024A83-FF2E-40A4-850B-FB2A9F5A70FC}" type="pres">
      <dgm:prSet presAssocID="{B8AE3C45-322E-4759-8D60-802F9605F760}" presName="rootComposite" presStyleCnt="0"/>
      <dgm:spPr/>
    </dgm:pt>
    <dgm:pt modelId="{DFDE8430-BDD7-4124-BEDD-0BC70BB898CD}" type="pres">
      <dgm:prSet presAssocID="{B8AE3C45-322E-4759-8D60-802F9605F760}" presName="rootText" presStyleLbl="node2" presStyleIdx="1" presStyleCnt="5">
        <dgm:presLayoutVars>
          <dgm:chPref val="3"/>
        </dgm:presLayoutVars>
      </dgm:prSet>
      <dgm:spPr/>
    </dgm:pt>
    <dgm:pt modelId="{99AA3CCA-093C-4CF5-8521-A3C83C3B5C37}" type="pres">
      <dgm:prSet presAssocID="{B8AE3C45-322E-4759-8D60-802F9605F760}" presName="rootConnector" presStyleLbl="node2" presStyleIdx="1" presStyleCnt="5"/>
      <dgm:spPr/>
    </dgm:pt>
    <dgm:pt modelId="{C108BB7E-7697-456C-9CF7-773CF9450801}" type="pres">
      <dgm:prSet presAssocID="{B8AE3C45-322E-4759-8D60-802F9605F760}" presName="hierChild4" presStyleCnt="0"/>
      <dgm:spPr/>
    </dgm:pt>
    <dgm:pt modelId="{9634F186-CC63-4AC0-8B7C-2C261C7F8A99}" type="pres">
      <dgm:prSet presAssocID="{B8AE3C45-322E-4759-8D60-802F9605F760}" presName="hierChild5" presStyleCnt="0"/>
      <dgm:spPr/>
    </dgm:pt>
    <dgm:pt modelId="{18DA7FC6-D5C9-4C0E-9D49-0448242694C5}" type="pres">
      <dgm:prSet presAssocID="{B68C8AA9-1E83-46EE-B163-021803EFF47D}" presName="Name37" presStyleLbl="parChTrans1D2" presStyleIdx="2" presStyleCnt="5"/>
      <dgm:spPr/>
    </dgm:pt>
    <dgm:pt modelId="{3BE7AE8A-9F95-4B7E-9ACB-03BA0733D522}" type="pres">
      <dgm:prSet presAssocID="{955456DD-D434-48C1-934E-0C18CBDDC8E3}" presName="hierRoot2" presStyleCnt="0">
        <dgm:presLayoutVars>
          <dgm:hierBranch val="init"/>
        </dgm:presLayoutVars>
      </dgm:prSet>
      <dgm:spPr/>
    </dgm:pt>
    <dgm:pt modelId="{9C5E24DE-1865-4C55-A5D7-7CA1242DCAFD}" type="pres">
      <dgm:prSet presAssocID="{955456DD-D434-48C1-934E-0C18CBDDC8E3}" presName="rootComposite" presStyleCnt="0"/>
      <dgm:spPr/>
    </dgm:pt>
    <dgm:pt modelId="{55D4EA12-9FC5-44B3-9807-F16A6E4B7DFE}" type="pres">
      <dgm:prSet presAssocID="{955456DD-D434-48C1-934E-0C18CBDDC8E3}" presName="rootText" presStyleLbl="node2" presStyleIdx="2" presStyleCnt="5">
        <dgm:presLayoutVars>
          <dgm:chPref val="3"/>
        </dgm:presLayoutVars>
      </dgm:prSet>
      <dgm:spPr/>
    </dgm:pt>
    <dgm:pt modelId="{852F3722-0C39-471B-A16D-9D6780E0F582}" type="pres">
      <dgm:prSet presAssocID="{955456DD-D434-48C1-934E-0C18CBDDC8E3}" presName="rootConnector" presStyleLbl="node2" presStyleIdx="2" presStyleCnt="5"/>
      <dgm:spPr/>
    </dgm:pt>
    <dgm:pt modelId="{5C324EE8-0DAA-4754-AC5D-3AD4DAF8F71C}" type="pres">
      <dgm:prSet presAssocID="{955456DD-D434-48C1-934E-0C18CBDDC8E3}" presName="hierChild4" presStyleCnt="0"/>
      <dgm:spPr/>
    </dgm:pt>
    <dgm:pt modelId="{C202137E-12A4-4D2D-A38F-2E82CF7FB93C}" type="pres">
      <dgm:prSet presAssocID="{955456DD-D434-48C1-934E-0C18CBDDC8E3}" presName="hierChild5" presStyleCnt="0"/>
      <dgm:spPr/>
    </dgm:pt>
    <dgm:pt modelId="{96E51190-8D87-45A7-8B0A-5E6B9176E07E}" type="pres">
      <dgm:prSet presAssocID="{42420E11-E6EE-43A8-A56D-10C8FF4A7F7C}" presName="hierChild3" presStyleCnt="0"/>
      <dgm:spPr/>
    </dgm:pt>
    <dgm:pt modelId="{7604E130-C0F0-4B25-800C-12F6B8EF7E37}" type="pres">
      <dgm:prSet presAssocID="{CF2A28EB-0702-4936-A111-DD2654D76E0A}" presName="hierRoot1" presStyleCnt="0">
        <dgm:presLayoutVars>
          <dgm:hierBranch val="init"/>
        </dgm:presLayoutVars>
      </dgm:prSet>
      <dgm:spPr/>
    </dgm:pt>
    <dgm:pt modelId="{A10C08EA-E63F-4469-AB1F-207070ED9226}" type="pres">
      <dgm:prSet presAssocID="{CF2A28EB-0702-4936-A111-DD2654D76E0A}" presName="rootComposite1" presStyleCnt="0"/>
      <dgm:spPr/>
    </dgm:pt>
    <dgm:pt modelId="{250CF698-5AA1-4758-A949-9CDD8FD517BA}" type="pres">
      <dgm:prSet presAssocID="{CF2A28EB-0702-4936-A111-DD2654D76E0A}" presName="rootText1" presStyleLbl="node0" presStyleIdx="1" presStyleCnt="2">
        <dgm:presLayoutVars>
          <dgm:chPref val="3"/>
        </dgm:presLayoutVars>
      </dgm:prSet>
      <dgm:spPr/>
    </dgm:pt>
    <dgm:pt modelId="{68C994F9-A7BE-4F76-AEB7-7114CD4CF15A}" type="pres">
      <dgm:prSet presAssocID="{CF2A28EB-0702-4936-A111-DD2654D76E0A}" presName="rootConnector1" presStyleLbl="node1" presStyleIdx="0" presStyleCnt="0"/>
      <dgm:spPr/>
    </dgm:pt>
    <dgm:pt modelId="{F8E2EAA3-7D11-4D17-AA48-D9CD054666C1}" type="pres">
      <dgm:prSet presAssocID="{CF2A28EB-0702-4936-A111-DD2654D76E0A}" presName="hierChild2" presStyleCnt="0"/>
      <dgm:spPr/>
    </dgm:pt>
    <dgm:pt modelId="{1A00BEEF-66B5-4350-8136-6BD36E71C649}" type="pres">
      <dgm:prSet presAssocID="{E5C04937-E56B-4C58-8439-1AD910207767}" presName="Name37" presStyleLbl="parChTrans1D2" presStyleIdx="3" presStyleCnt="5"/>
      <dgm:spPr/>
    </dgm:pt>
    <dgm:pt modelId="{4842287A-225A-48B9-9F88-A3FA849DCC66}" type="pres">
      <dgm:prSet presAssocID="{F7C73EDA-FC63-4060-A6B0-9E09F3479FAB}" presName="hierRoot2" presStyleCnt="0">
        <dgm:presLayoutVars>
          <dgm:hierBranch val="init"/>
        </dgm:presLayoutVars>
      </dgm:prSet>
      <dgm:spPr/>
    </dgm:pt>
    <dgm:pt modelId="{7B5CA1C6-3E10-4797-82A6-5B9131D9A8EE}" type="pres">
      <dgm:prSet presAssocID="{F7C73EDA-FC63-4060-A6B0-9E09F3479FAB}" presName="rootComposite" presStyleCnt="0"/>
      <dgm:spPr/>
    </dgm:pt>
    <dgm:pt modelId="{DE1A6292-0EC2-4759-8BD3-0BEBE4BFB739}" type="pres">
      <dgm:prSet presAssocID="{F7C73EDA-FC63-4060-A6B0-9E09F3479FAB}" presName="rootText" presStyleLbl="node2" presStyleIdx="3" presStyleCnt="5">
        <dgm:presLayoutVars>
          <dgm:chPref val="3"/>
        </dgm:presLayoutVars>
      </dgm:prSet>
      <dgm:spPr/>
    </dgm:pt>
    <dgm:pt modelId="{0D2B849D-26AB-4EEA-BFA6-B2A93336EB98}" type="pres">
      <dgm:prSet presAssocID="{F7C73EDA-FC63-4060-A6B0-9E09F3479FAB}" presName="rootConnector" presStyleLbl="node2" presStyleIdx="3" presStyleCnt="5"/>
      <dgm:spPr/>
    </dgm:pt>
    <dgm:pt modelId="{7D8A94CB-D10B-4195-93F5-534F7327E6A5}" type="pres">
      <dgm:prSet presAssocID="{F7C73EDA-FC63-4060-A6B0-9E09F3479FAB}" presName="hierChild4" presStyleCnt="0"/>
      <dgm:spPr/>
    </dgm:pt>
    <dgm:pt modelId="{B555438A-E74E-4CF4-86A4-62B5E7D1BFB8}" type="pres">
      <dgm:prSet presAssocID="{F7C73EDA-FC63-4060-A6B0-9E09F3479FAB}" presName="hierChild5" presStyleCnt="0"/>
      <dgm:spPr/>
    </dgm:pt>
    <dgm:pt modelId="{0BC833F2-AE88-4672-B546-52DBE43FD41D}" type="pres">
      <dgm:prSet presAssocID="{00E91E3D-DBFA-44EE-AA0D-7E5E15A45747}" presName="Name37" presStyleLbl="parChTrans1D2" presStyleIdx="4" presStyleCnt="5"/>
      <dgm:spPr/>
    </dgm:pt>
    <dgm:pt modelId="{39E79FE1-5F20-42BF-A832-28938C9A5516}" type="pres">
      <dgm:prSet presAssocID="{0E768705-851A-4FC5-9471-16158101D0E7}" presName="hierRoot2" presStyleCnt="0">
        <dgm:presLayoutVars>
          <dgm:hierBranch val="init"/>
        </dgm:presLayoutVars>
      </dgm:prSet>
      <dgm:spPr/>
    </dgm:pt>
    <dgm:pt modelId="{BBC63768-10CE-4353-A41C-BF9D66039A33}" type="pres">
      <dgm:prSet presAssocID="{0E768705-851A-4FC5-9471-16158101D0E7}" presName="rootComposite" presStyleCnt="0"/>
      <dgm:spPr/>
    </dgm:pt>
    <dgm:pt modelId="{695016E4-9CA9-4B1C-803B-564AEDCF3A10}" type="pres">
      <dgm:prSet presAssocID="{0E768705-851A-4FC5-9471-16158101D0E7}" presName="rootText" presStyleLbl="node2" presStyleIdx="4" presStyleCnt="5">
        <dgm:presLayoutVars>
          <dgm:chPref val="3"/>
        </dgm:presLayoutVars>
      </dgm:prSet>
      <dgm:spPr/>
    </dgm:pt>
    <dgm:pt modelId="{BF6E958B-43C5-4119-97D6-5CDA42EB2F13}" type="pres">
      <dgm:prSet presAssocID="{0E768705-851A-4FC5-9471-16158101D0E7}" presName="rootConnector" presStyleLbl="node2" presStyleIdx="4" presStyleCnt="5"/>
      <dgm:spPr/>
    </dgm:pt>
    <dgm:pt modelId="{8303A7CB-0306-4194-B8A4-BC9EB8523AC6}" type="pres">
      <dgm:prSet presAssocID="{0E768705-851A-4FC5-9471-16158101D0E7}" presName="hierChild4" presStyleCnt="0"/>
      <dgm:spPr/>
    </dgm:pt>
    <dgm:pt modelId="{A3AD6458-0101-461D-A965-CB9EFADDCEC2}" type="pres">
      <dgm:prSet presAssocID="{0E768705-851A-4FC5-9471-16158101D0E7}" presName="hierChild5" presStyleCnt="0"/>
      <dgm:spPr/>
    </dgm:pt>
    <dgm:pt modelId="{DCAFEB47-1685-4D12-A6E3-7B28433B6CFD}" type="pres">
      <dgm:prSet presAssocID="{CF2A28EB-0702-4936-A111-DD2654D76E0A}" presName="hierChild3" presStyleCnt="0"/>
      <dgm:spPr/>
    </dgm:pt>
  </dgm:ptLst>
  <dgm:cxnLst>
    <dgm:cxn modelId="{A35B4507-A980-4FC1-B99C-AFAAE4D0EAB3}" type="presOf" srcId="{F7C73EDA-FC63-4060-A6B0-9E09F3479FAB}" destId="{0D2B849D-26AB-4EEA-BFA6-B2A93336EB98}" srcOrd="1" destOrd="0" presId="urn:microsoft.com/office/officeart/2005/8/layout/orgChart1"/>
    <dgm:cxn modelId="{743E3118-BB06-4CB0-B3FE-B9CD5AE22F72}" type="presOf" srcId="{EC74BE8E-E9E5-4718-9416-7395D073F015}" destId="{F60BA803-FB74-4AA9-95DF-9855B63E7944}" srcOrd="0" destOrd="0" presId="urn:microsoft.com/office/officeart/2005/8/layout/orgChart1"/>
    <dgm:cxn modelId="{35A0E624-82FA-4CDB-89BC-2470E320EB16}" type="presOf" srcId="{42420E11-E6EE-43A8-A56D-10C8FF4A7F7C}" destId="{41882E0C-4199-444A-AA2D-AC56DA1C88BD}" srcOrd="1" destOrd="0" presId="urn:microsoft.com/office/officeart/2005/8/layout/orgChart1"/>
    <dgm:cxn modelId="{87788E2C-F46C-4EC7-B732-8CB60ADB93F1}" srcId="{664BFFA4-C0CD-45E9-9DC4-E0A6D826786A}" destId="{CF2A28EB-0702-4936-A111-DD2654D76E0A}" srcOrd="1" destOrd="0" parTransId="{E31F53BF-DE6C-4F9B-A640-863DE234FC93}" sibTransId="{39BDD5C3-8039-4754-A593-D54C6C28EFD1}"/>
    <dgm:cxn modelId="{A2E7C638-18AB-4C26-A2DA-0B4919F67D75}" type="presOf" srcId="{955456DD-D434-48C1-934E-0C18CBDDC8E3}" destId="{55D4EA12-9FC5-44B3-9807-F16A6E4B7DFE}" srcOrd="0" destOrd="0" presId="urn:microsoft.com/office/officeart/2005/8/layout/orgChart1"/>
    <dgm:cxn modelId="{940ADD39-760F-42E3-BE76-7B5A777C12EC}" type="presOf" srcId="{42420E11-E6EE-43A8-A56D-10C8FF4A7F7C}" destId="{1AEDE08F-4F35-47CC-87F9-3094894D3671}" srcOrd="0" destOrd="0" presId="urn:microsoft.com/office/officeart/2005/8/layout/orgChart1"/>
    <dgm:cxn modelId="{3E6C923C-BC0B-417E-9EEF-B8771CAF0100}" type="presOf" srcId="{955456DD-D434-48C1-934E-0C18CBDDC8E3}" destId="{852F3722-0C39-471B-A16D-9D6780E0F582}" srcOrd="1" destOrd="0" presId="urn:microsoft.com/office/officeart/2005/8/layout/orgChart1"/>
    <dgm:cxn modelId="{85E4D549-CDCC-47E1-97D1-7D75B357029B}" type="presOf" srcId="{CF2A28EB-0702-4936-A111-DD2654D76E0A}" destId="{68C994F9-A7BE-4F76-AEB7-7114CD4CF15A}" srcOrd="1" destOrd="0" presId="urn:microsoft.com/office/officeart/2005/8/layout/orgChart1"/>
    <dgm:cxn modelId="{0174E971-5409-4A79-ABAE-C6C77B4B39A4}" type="presOf" srcId="{0E768705-851A-4FC5-9471-16158101D0E7}" destId="{695016E4-9CA9-4B1C-803B-564AEDCF3A10}" srcOrd="0" destOrd="0" presId="urn:microsoft.com/office/officeart/2005/8/layout/orgChart1"/>
    <dgm:cxn modelId="{0598B558-9215-4547-AAB6-6ED1FC78BA19}" type="presOf" srcId="{E5C04937-E56B-4C58-8439-1AD910207767}" destId="{1A00BEEF-66B5-4350-8136-6BD36E71C649}" srcOrd="0" destOrd="0" presId="urn:microsoft.com/office/officeart/2005/8/layout/orgChart1"/>
    <dgm:cxn modelId="{61E9E480-9203-4469-AB40-9D00FFB3277E}" srcId="{CF2A28EB-0702-4936-A111-DD2654D76E0A}" destId="{0E768705-851A-4FC5-9471-16158101D0E7}" srcOrd="1" destOrd="0" parTransId="{00E91E3D-DBFA-44EE-AA0D-7E5E15A45747}" sibTransId="{9D1E612A-9F1A-432B-AAE8-F92CD319B9FE}"/>
    <dgm:cxn modelId="{C5D8CB83-3EAA-42AA-82B4-7DF0691B9945}" type="presOf" srcId="{E9CE53D1-00EE-4A9F-96E1-9B3E403CAA65}" destId="{2965A7A9-F0BE-446B-9CFC-308206E8C345}" srcOrd="1" destOrd="0" presId="urn:microsoft.com/office/officeart/2005/8/layout/orgChart1"/>
    <dgm:cxn modelId="{06E2F791-A9ED-4109-AFA2-E16CD9BA8AE6}" srcId="{42420E11-E6EE-43A8-A56D-10C8FF4A7F7C}" destId="{B8AE3C45-322E-4759-8D60-802F9605F760}" srcOrd="1" destOrd="0" parTransId="{0C72C1D9-CB3E-4D49-A701-662514619F92}" sibTransId="{4674B32F-B779-447A-896F-61D72D175C80}"/>
    <dgm:cxn modelId="{1E59B293-84A6-4700-A4CF-76B8BE630DB6}" type="presOf" srcId="{F7C73EDA-FC63-4060-A6B0-9E09F3479FAB}" destId="{DE1A6292-0EC2-4759-8BD3-0BEBE4BFB739}" srcOrd="0" destOrd="0" presId="urn:microsoft.com/office/officeart/2005/8/layout/orgChart1"/>
    <dgm:cxn modelId="{10ECD193-3E0B-4472-BE9E-C995E84D6AB0}" type="presOf" srcId="{E9CE53D1-00EE-4A9F-96E1-9B3E403CAA65}" destId="{568211CE-81E7-46DE-BE50-451B97C287E7}" srcOrd="0" destOrd="0" presId="urn:microsoft.com/office/officeart/2005/8/layout/orgChart1"/>
    <dgm:cxn modelId="{F1AF86A6-925B-452E-B01B-DAF8633E4EAC}" srcId="{664BFFA4-C0CD-45E9-9DC4-E0A6D826786A}" destId="{42420E11-E6EE-43A8-A56D-10C8FF4A7F7C}" srcOrd="0" destOrd="0" parTransId="{8BD327F4-FBC8-41EF-AEFF-118EC63A5E2A}" sibTransId="{760A6AD7-58D8-4281-9CEF-BC95EEEB32DA}"/>
    <dgm:cxn modelId="{072243C8-0930-42BE-BD80-CD8B4265602B}" srcId="{CF2A28EB-0702-4936-A111-DD2654D76E0A}" destId="{F7C73EDA-FC63-4060-A6B0-9E09F3479FAB}" srcOrd="0" destOrd="0" parTransId="{E5C04937-E56B-4C58-8439-1AD910207767}" sibTransId="{6DDDE270-5875-43A6-9394-AD16C5FA358D}"/>
    <dgm:cxn modelId="{FFE0D8C8-80E5-4438-849E-932760260FAE}" type="presOf" srcId="{664BFFA4-C0CD-45E9-9DC4-E0A6D826786A}" destId="{286B37F5-CB97-44C1-A7A6-1AB79626C4C6}" srcOrd="0" destOrd="0" presId="urn:microsoft.com/office/officeart/2005/8/layout/orgChart1"/>
    <dgm:cxn modelId="{202F4ECC-9C5A-42E1-92EF-589694265B48}" type="presOf" srcId="{B8AE3C45-322E-4759-8D60-802F9605F760}" destId="{99AA3CCA-093C-4CF5-8521-A3C83C3B5C37}" srcOrd="1" destOrd="0" presId="urn:microsoft.com/office/officeart/2005/8/layout/orgChart1"/>
    <dgm:cxn modelId="{CDA3A3D9-B887-447E-9365-F9E317F809A3}" type="presOf" srcId="{00E91E3D-DBFA-44EE-AA0D-7E5E15A45747}" destId="{0BC833F2-AE88-4672-B546-52DBE43FD41D}" srcOrd="0" destOrd="0" presId="urn:microsoft.com/office/officeart/2005/8/layout/orgChart1"/>
    <dgm:cxn modelId="{94E5B3E1-582B-4AFD-814B-AAEFB968AF22}" srcId="{42420E11-E6EE-43A8-A56D-10C8FF4A7F7C}" destId="{955456DD-D434-48C1-934E-0C18CBDDC8E3}" srcOrd="2" destOrd="0" parTransId="{B68C8AA9-1E83-46EE-B163-021803EFF47D}" sibTransId="{458B096D-2C96-443A-AC07-E3DD1A747E1C}"/>
    <dgm:cxn modelId="{BDFFF5E3-5E54-437C-A246-91F0FCEC64EC}" srcId="{42420E11-E6EE-43A8-A56D-10C8FF4A7F7C}" destId="{E9CE53D1-00EE-4A9F-96E1-9B3E403CAA65}" srcOrd="0" destOrd="0" parTransId="{EC74BE8E-E9E5-4718-9416-7395D073F015}" sibTransId="{DAA41F19-DA06-43DA-9473-42CECE886CBC}"/>
    <dgm:cxn modelId="{40C259E5-D880-4F7A-91D6-6E227322EBFF}" type="presOf" srcId="{B68C8AA9-1E83-46EE-B163-021803EFF47D}" destId="{18DA7FC6-D5C9-4C0E-9D49-0448242694C5}" srcOrd="0" destOrd="0" presId="urn:microsoft.com/office/officeart/2005/8/layout/orgChart1"/>
    <dgm:cxn modelId="{2F37D4E7-AA22-430C-A69B-171C6FF5D359}" type="presOf" srcId="{B8AE3C45-322E-4759-8D60-802F9605F760}" destId="{DFDE8430-BDD7-4124-BEDD-0BC70BB898CD}" srcOrd="0" destOrd="0" presId="urn:microsoft.com/office/officeart/2005/8/layout/orgChart1"/>
    <dgm:cxn modelId="{DFC483F7-EB8A-4144-8A52-B5A1455FC11F}" type="presOf" srcId="{0E768705-851A-4FC5-9471-16158101D0E7}" destId="{BF6E958B-43C5-4119-97D6-5CDA42EB2F13}" srcOrd="1" destOrd="0" presId="urn:microsoft.com/office/officeart/2005/8/layout/orgChart1"/>
    <dgm:cxn modelId="{D7B4CBF8-5D7B-4A60-8399-45147F82FF2D}" type="presOf" srcId="{CF2A28EB-0702-4936-A111-DD2654D76E0A}" destId="{250CF698-5AA1-4758-A949-9CDD8FD517BA}" srcOrd="0" destOrd="0" presId="urn:microsoft.com/office/officeart/2005/8/layout/orgChart1"/>
    <dgm:cxn modelId="{BB0326FA-B80B-449A-BA84-CAD9F6980402}" type="presOf" srcId="{0C72C1D9-CB3E-4D49-A701-662514619F92}" destId="{002D7E1E-FC5C-4A19-BD23-95CB7CC24D22}" srcOrd="0" destOrd="0" presId="urn:microsoft.com/office/officeart/2005/8/layout/orgChart1"/>
    <dgm:cxn modelId="{A750DC3A-495D-4CF7-9EC4-6799BF9439BF}" type="presParOf" srcId="{286B37F5-CB97-44C1-A7A6-1AB79626C4C6}" destId="{BA3E9756-2B06-4B5C-8758-37BDE65F339F}" srcOrd="0" destOrd="0" presId="urn:microsoft.com/office/officeart/2005/8/layout/orgChart1"/>
    <dgm:cxn modelId="{CFE218E3-7E9E-4E46-A648-40BC135C637D}" type="presParOf" srcId="{BA3E9756-2B06-4B5C-8758-37BDE65F339F}" destId="{D2891D7E-EF63-411B-AE8F-FCC0F8E01094}" srcOrd="0" destOrd="0" presId="urn:microsoft.com/office/officeart/2005/8/layout/orgChart1"/>
    <dgm:cxn modelId="{B3AA0AAD-1B19-4729-9A27-A3E0308021DF}" type="presParOf" srcId="{D2891D7E-EF63-411B-AE8F-FCC0F8E01094}" destId="{1AEDE08F-4F35-47CC-87F9-3094894D3671}" srcOrd="0" destOrd="0" presId="urn:microsoft.com/office/officeart/2005/8/layout/orgChart1"/>
    <dgm:cxn modelId="{13859718-A48D-432A-9481-6A5911B5EB7B}" type="presParOf" srcId="{D2891D7E-EF63-411B-AE8F-FCC0F8E01094}" destId="{41882E0C-4199-444A-AA2D-AC56DA1C88BD}" srcOrd="1" destOrd="0" presId="urn:microsoft.com/office/officeart/2005/8/layout/orgChart1"/>
    <dgm:cxn modelId="{FD3967AE-7E22-4CD0-9EA7-14E025D9CE68}" type="presParOf" srcId="{BA3E9756-2B06-4B5C-8758-37BDE65F339F}" destId="{F26B91FD-A013-4573-9583-FE678F909A86}" srcOrd="1" destOrd="0" presId="urn:microsoft.com/office/officeart/2005/8/layout/orgChart1"/>
    <dgm:cxn modelId="{5E04BB24-A9F0-45A5-899B-095A032781BD}" type="presParOf" srcId="{F26B91FD-A013-4573-9583-FE678F909A86}" destId="{F60BA803-FB74-4AA9-95DF-9855B63E7944}" srcOrd="0" destOrd="0" presId="urn:microsoft.com/office/officeart/2005/8/layout/orgChart1"/>
    <dgm:cxn modelId="{FD6BB554-FA37-47B2-84CD-5F5F547F9A6C}" type="presParOf" srcId="{F26B91FD-A013-4573-9583-FE678F909A86}" destId="{74446930-39E9-4847-B8E9-75CFA690B12A}" srcOrd="1" destOrd="0" presId="urn:microsoft.com/office/officeart/2005/8/layout/orgChart1"/>
    <dgm:cxn modelId="{CEB853EB-9CD6-4789-95E1-245A50029F17}" type="presParOf" srcId="{74446930-39E9-4847-B8E9-75CFA690B12A}" destId="{4DD87F23-5E9A-4F87-9EC6-A0FED4401B22}" srcOrd="0" destOrd="0" presId="urn:microsoft.com/office/officeart/2005/8/layout/orgChart1"/>
    <dgm:cxn modelId="{66DCDF1E-C982-4B2A-B976-652DDA174262}" type="presParOf" srcId="{4DD87F23-5E9A-4F87-9EC6-A0FED4401B22}" destId="{568211CE-81E7-46DE-BE50-451B97C287E7}" srcOrd="0" destOrd="0" presId="urn:microsoft.com/office/officeart/2005/8/layout/orgChart1"/>
    <dgm:cxn modelId="{CE1CDCBD-78E4-45D8-8F1A-25DFB6322966}" type="presParOf" srcId="{4DD87F23-5E9A-4F87-9EC6-A0FED4401B22}" destId="{2965A7A9-F0BE-446B-9CFC-308206E8C345}" srcOrd="1" destOrd="0" presId="urn:microsoft.com/office/officeart/2005/8/layout/orgChart1"/>
    <dgm:cxn modelId="{16332692-3BC5-43F7-9390-58E4F0B8E764}" type="presParOf" srcId="{74446930-39E9-4847-B8E9-75CFA690B12A}" destId="{97CD3B1C-D379-4FF1-9F16-6BC40FDF97DE}" srcOrd="1" destOrd="0" presId="urn:microsoft.com/office/officeart/2005/8/layout/orgChart1"/>
    <dgm:cxn modelId="{45C7B2F6-EDC3-4173-83E4-AF45ACB456B4}" type="presParOf" srcId="{74446930-39E9-4847-B8E9-75CFA690B12A}" destId="{B44ECEF7-A9F5-4955-B23A-C8B04FB0C4BB}" srcOrd="2" destOrd="0" presId="urn:microsoft.com/office/officeart/2005/8/layout/orgChart1"/>
    <dgm:cxn modelId="{D0912258-5506-4079-ADC6-FEB8E9B0366F}" type="presParOf" srcId="{F26B91FD-A013-4573-9583-FE678F909A86}" destId="{002D7E1E-FC5C-4A19-BD23-95CB7CC24D22}" srcOrd="2" destOrd="0" presId="urn:microsoft.com/office/officeart/2005/8/layout/orgChart1"/>
    <dgm:cxn modelId="{0FD30A4B-227C-49B0-8E72-D6FBC8546A3A}" type="presParOf" srcId="{F26B91FD-A013-4573-9583-FE678F909A86}" destId="{DC0112A4-7F8C-46EF-A849-F84036CAFB3B}" srcOrd="3" destOrd="0" presId="urn:microsoft.com/office/officeart/2005/8/layout/orgChart1"/>
    <dgm:cxn modelId="{A503CA85-D934-4DB6-90E1-0C2A8C70ED63}" type="presParOf" srcId="{DC0112A4-7F8C-46EF-A849-F84036CAFB3B}" destId="{62024A83-FF2E-40A4-850B-FB2A9F5A70FC}" srcOrd="0" destOrd="0" presId="urn:microsoft.com/office/officeart/2005/8/layout/orgChart1"/>
    <dgm:cxn modelId="{514FDF8B-C134-4FE1-8107-65FECD56EF05}" type="presParOf" srcId="{62024A83-FF2E-40A4-850B-FB2A9F5A70FC}" destId="{DFDE8430-BDD7-4124-BEDD-0BC70BB898CD}" srcOrd="0" destOrd="0" presId="urn:microsoft.com/office/officeart/2005/8/layout/orgChart1"/>
    <dgm:cxn modelId="{B0CC67EE-368C-4A7F-A74D-3F4A9BB7760E}" type="presParOf" srcId="{62024A83-FF2E-40A4-850B-FB2A9F5A70FC}" destId="{99AA3CCA-093C-4CF5-8521-A3C83C3B5C37}" srcOrd="1" destOrd="0" presId="urn:microsoft.com/office/officeart/2005/8/layout/orgChart1"/>
    <dgm:cxn modelId="{2936FE50-E486-4A32-A332-943EA9D79E0D}" type="presParOf" srcId="{DC0112A4-7F8C-46EF-A849-F84036CAFB3B}" destId="{C108BB7E-7697-456C-9CF7-773CF9450801}" srcOrd="1" destOrd="0" presId="urn:microsoft.com/office/officeart/2005/8/layout/orgChart1"/>
    <dgm:cxn modelId="{1FD33969-BCBA-4076-B9A8-47281EBE2770}" type="presParOf" srcId="{DC0112A4-7F8C-46EF-A849-F84036CAFB3B}" destId="{9634F186-CC63-4AC0-8B7C-2C261C7F8A99}" srcOrd="2" destOrd="0" presId="urn:microsoft.com/office/officeart/2005/8/layout/orgChart1"/>
    <dgm:cxn modelId="{7543BD5C-6E87-41AE-A373-CAD6F14F8A9A}" type="presParOf" srcId="{F26B91FD-A013-4573-9583-FE678F909A86}" destId="{18DA7FC6-D5C9-4C0E-9D49-0448242694C5}" srcOrd="4" destOrd="0" presId="urn:microsoft.com/office/officeart/2005/8/layout/orgChart1"/>
    <dgm:cxn modelId="{667C2363-8261-40BF-9DE8-57C1F6D71341}" type="presParOf" srcId="{F26B91FD-A013-4573-9583-FE678F909A86}" destId="{3BE7AE8A-9F95-4B7E-9ACB-03BA0733D522}" srcOrd="5" destOrd="0" presId="urn:microsoft.com/office/officeart/2005/8/layout/orgChart1"/>
    <dgm:cxn modelId="{6F8BCE23-F2CA-4469-A678-3B843B026DCD}" type="presParOf" srcId="{3BE7AE8A-9F95-4B7E-9ACB-03BA0733D522}" destId="{9C5E24DE-1865-4C55-A5D7-7CA1242DCAFD}" srcOrd="0" destOrd="0" presId="urn:microsoft.com/office/officeart/2005/8/layout/orgChart1"/>
    <dgm:cxn modelId="{0BF7802F-763D-4F31-BF75-119FB942C84F}" type="presParOf" srcId="{9C5E24DE-1865-4C55-A5D7-7CA1242DCAFD}" destId="{55D4EA12-9FC5-44B3-9807-F16A6E4B7DFE}" srcOrd="0" destOrd="0" presId="urn:microsoft.com/office/officeart/2005/8/layout/orgChart1"/>
    <dgm:cxn modelId="{A1DB5F28-A238-4606-AB65-24CFE75D74C7}" type="presParOf" srcId="{9C5E24DE-1865-4C55-A5D7-7CA1242DCAFD}" destId="{852F3722-0C39-471B-A16D-9D6780E0F582}" srcOrd="1" destOrd="0" presId="urn:microsoft.com/office/officeart/2005/8/layout/orgChart1"/>
    <dgm:cxn modelId="{E8565443-4347-48AB-9619-DD84817C463A}" type="presParOf" srcId="{3BE7AE8A-9F95-4B7E-9ACB-03BA0733D522}" destId="{5C324EE8-0DAA-4754-AC5D-3AD4DAF8F71C}" srcOrd="1" destOrd="0" presId="urn:microsoft.com/office/officeart/2005/8/layout/orgChart1"/>
    <dgm:cxn modelId="{F6382D0D-6F14-4780-AC10-A0345903E8EB}" type="presParOf" srcId="{3BE7AE8A-9F95-4B7E-9ACB-03BA0733D522}" destId="{C202137E-12A4-4D2D-A38F-2E82CF7FB93C}" srcOrd="2" destOrd="0" presId="urn:microsoft.com/office/officeart/2005/8/layout/orgChart1"/>
    <dgm:cxn modelId="{5DD71296-0297-47D9-BBA5-44BD7EDBDCD2}" type="presParOf" srcId="{BA3E9756-2B06-4B5C-8758-37BDE65F339F}" destId="{96E51190-8D87-45A7-8B0A-5E6B9176E07E}" srcOrd="2" destOrd="0" presId="urn:microsoft.com/office/officeart/2005/8/layout/orgChart1"/>
    <dgm:cxn modelId="{5FEEF901-7BA7-4312-9949-4873C92E9CCA}" type="presParOf" srcId="{286B37F5-CB97-44C1-A7A6-1AB79626C4C6}" destId="{7604E130-C0F0-4B25-800C-12F6B8EF7E37}" srcOrd="1" destOrd="0" presId="urn:microsoft.com/office/officeart/2005/8/layout/orgChart1"/>
    <dgm:cxn modelId="{A0FC6355-1E40-48B5-BE40-3868F603F97F}" type="presParOf" srcId="{7604E130-C0F0-4B25-800C-12F6B8EF7E37}" destId="{A10C08EA-E63F-4469-AB1F-207070ED9226}" srcOrd="0" destOrd="0" presId="urn:microsoft.com/office/officeart/2005/8/layout/orgChart1"/>
    <dgm:cxn modelId="{A249A563-2D34-4159-8F57-845B9BBB24EB}" type="presParOf" srcId="{A10C08EA-E63F-4469-AB1F-207070ED9226}" destId="{250CF698-5AA1-4758-A949-9CDD8FD517BA}" srcOrd="0" destOrd="0" presId="urn:microsoft.com/office/officeart/2005/8/layout/orgChart1"/>
    <dgm:cxn modelId="{AF1FEB83-B22A-4F47-AC0F-0212EEE3D687}" type="presParOf" srcId="{A10C08EA-E63F-4469-AB1F-207070ED9226}" destId="{68C994F9-A7BE-4F76-AEB7-7114CD4CF15A}" srcOrd="1" destOrd="0" presId="urn:microsoft.com/office/officeart/2005/8/layout/orgChart1"/>
    <dgm:cxn modelId="{433597F8-CDD5-4A34-878C-A406F641393E}" type="presParOf" srcId="{7604E130-C0F0-4B25-800C-12F6B8EF7E37}" destId="{F8E2EAA3-7D11-4D17-AA48-D9CD054666C1}" srcOrd="1" destOrd="0" presId="urn:microsoft.com/office/officeart/2005/8/layout/orgChart1"/>
    <dgm:cxn modelId="{A3D78CCF-FCB1-4E18-B51D-8E5CF2AAEF9B}" type="presParOf" srcId="{F8E2EAA3-7D11-4D17-AA48-D9CD054666C1}" destId="{1A00BEEF-66B5-4350-8136-6BD36E71C649}" srcOrd="0" destOrd="0" presId="urn:microsoft.com/office/officeart/2005/8/layout/orgChart1"/>
    <dgm:cxn modelId="{CD730582-81E1-43DD-B52E-7C449E62841F}" type="presParOf" srcId="{F8E2EAA3-7D11-4D17-AA48-D9CD054666C1}" destId="{4842287A-225A-48B9-9F88-A3FA849DCC66}" srcOrd="1" destOrd="0" presId="urn:microsoft.com/office/officeart/2005/8/layout/orgChart1"/>
    <dgm:cxn modelId="{DE557F99-E80C-4E0C-A5B3-1E27882BC70A}" type="presParOf" srcId="{4842287A-225A-48B9-9F88-A3FA849DCC66}" destId="{7B5CA1C6-3E10-4797-82A6-5B9131D9A8EE}" srcOrd="0" destOrd="0" presId="urn:microsoft.com/office/officeart/2005/8/layout/orgChart1"/>
    <dgm:cxn modelId="{9A49A936-3DAB-4268-BC4E-5F95628DB9E6}" type="presParOf" srcId="{7B5CA1C6-3E10-4797-82A6-5B9131D9A8EE}" destId="{DE1A6292-0EC2-4759-8BD3-0BEBE4BFB739}" srcOrd="0" destOrd="0" presId="urn:microsoft.com/office/officeart/2005/8/layout/orgChart1"/>
    <dgm:cxn modelId="{307C1658-F536-424D-A1C4-D9830CD1DA81}" type="presParOf" srcId="{7B5CA1C6-3E10-4797-82A6-5B9131D9A8EE}" destId="{0D2B849D-26AB-4EEA-BFA6-B2A93336EB98}" srcOrd="1" destOrd="0" presId="urn:microsoft.com/office/officeart/2005/8/layout/orgChart1"/>
    <dgm:cxn modelId="{71BA4652-57AC-47AE-B5F5-623D2AC4346B}" type="presParOf" srcId="{4842287A-225A-48B9-9F88-A3FA849DCC66}" destId="{7D8A94CB-D10B-4195-93F5-534F7327E6A5}" srcOrd="1" destOrd="0" presId="urn:microsoft.com/office/officeart/2005/8/layout/orgChart1"/>
    <dgm:cxn modelId="{2A42E423-CABA-4443-A4DA-FEBDD438FABC}" type="presParOf" srcId="{4842287A-225A-48B9-9F88-A3FA849DCC66}" destId="{B555438A-E74E-4CF4-86A4-62B5E7D1BFB8}" srcOrd="2" destOrd="0" presId="urn:microsoft.com/office/officeart/2005/8/layout/orgChart1"/>
    <dgm:cxn modelId="{36014310-71F3-472F-90F4-226D0A86F6CE}" type="presParOf" srcId="{F8E2EAA3-7D11-4D17-AA48-D9CD054666C1}" destId="{0BC833F2-AE88-4672-B546-52DBE43FD41D}" srcOrd="2" destOrd="0" presId="urn:microsoft.com/office/officeart/2005/8/layout/orgChart1"/>
    <dgm:cxn modelId="{AC9F293B-11BD-4381-9594-E15C82FB5E10}" type="presParOf" srcId="{F8E2EAA3-7D11-4D17-AA48-D9CD054666C1}" destId="{39E79FE1-5F20-42BF-A832-28938C9A5516}" srcOrd="3" destOrd="0" presId="urn:microsoft.com/office/officeart/2005/8/layout/orgChart1"/>
    <dgm:cxn modelId="{6CC507F9-E15C-4178-A3C1-EE52F19A1E8B}" type="presParOf" srcId="{39E79FE1-5F20-42BF-A832-28938C9A5516}" destId="{BBC63768-10CE-4353-A41C-BF9D66039A33}" srcOrd="0" destOrd="0" presId="urn:microsoft.com/office/officeart/2005/8/layout/orgChart1"/>
    <dgm:cxn modelId="{A875FC6C-C4B7-41AA-A06D-6478C1D7FE87}" type="presParOf" srcId="{BBC63768-10CE-4353-A41C-BF9D66039A33}" destId="{695016E4-9CA9-4B1C-803B-564AEDCF3A10}" srcOrd="0" destOrd="0" presId="urn:microsoft.com/office/officeart/2005/8/layout/orgChart1"/>
    <dgm:cxn modelId="{A1965025-3955-4C67-9E38-B7A94ACEF139}" type="presParOf" srcId="{BBC63768-10CE-4353-A41C-BF9D66039A33}" destId="{BF6E958B-43C5-4119-97D6-5CDA42EB2F13}" srcOrd="1" destOrd="0" presId="urn:microsoft.com/office/officeart/2005/8/layout/orgChart1"/>
    <dgm:cxn modelId="{F84F6FAB-0DDF-4F0F-8324-2F4342548BF0}" type="presParOf" srcId="{39E79FE1-5F20-42BF-A832-28938C9A5516}" destId="{8303A7CB-0306-4194-B8A4-BC9EB8523AC6}" srcOrd="1" destOrd="0" presId="urn:microsoft.com/office/officeart/2005/8/layout/orgChart1"/>
    <dgm:cxn modelId="{152CEB1E-17BB-4A46-B59A-0E5596B5B2CA}" type="presParOf" srcId="{39E79FE1-5F20-42BF-A832-28938C9A5516}" destId="{A3AD6458-0101-461D-A965-CB9EFADDCEC2}" srcOrd="2" destOrd="0" presId="urn:microsoft.com/office/officeart/2005/8/layout/orgChart1"/>
    <dgm:cxn modelId="{8591CC31-88D8-4C8F-9ED8-52070E751CE4}" type="presParOf" srcId="{7604E130-C0F0-4B25-800C-12F6B8EF7E37}" destId="{DCAFEB47-1685-4D12-A6E3-7B28433B6C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BA803-FB74-4AA9-95DF-9855B63E7944}">
      <dsp:nvSpPr>
        <dsp:cNvPr id="0" name=""/>
        <dsp:cNvSpPr/>
      </dsp:nvSpPr>
      <dsp:spPr>
        <a:xfrm>
          <a:off x="2487023" y="1590166"/>
          <a:ext cx="91440" cy="667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7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DE08F-4F35-47CC-87F9-3094894D3671}">
      <dsp:nvSpPr>
        <dsp:cNvPr id="0" name=""/>
        <dsp:cNvSpPr/>
      </dsp:nvSpPr>
      <dsp:spPr>
        <a:xfrm>
          <a:off x="943595" y="1019"/>
          <a:ext cx="3178295" cy="15891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500" kern="1200" dirty="0"/>
            <a:t>Vader/Moeder</a:t>
          </a:r>
        </a:p>
      </dsp:txBody>
      <dsp:txXfrm>
        <a:off x="943595" y="1019"/>
        <a:ext cx="3178295" cy="1589147"/>
      </dsp:txXfrm>
    </dsp:sp>
    <dsp:sp modelId="{568211CE-81E7-46DE-BE50-451B97C287E7}">
      <dsp:nvSpPr>
        <dsp:cNvPr id="0" name=""/>
        <dsp:cNvSpPr/>
      </dsp:nvSpPr>
      <dsp:spPr>
        <a:xfrm>
          <a:off x="943595" y="2257609"/>
          <a:ext cx="3178295" cy="15891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500" kern="1200" dirty="0"/>
            <a:t>Zoon/Dochter</a:t>
          </a:r>
        </a:p>
      </dsp:txBody>
      <dsp:txXfrm>
        <a:off x="943595" y="2257609"/>
        <a:ext cx="3178295" cy="1589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BA803-FB74-4AA9-95DF-9855B63E7944}">
      <dsp:nvSpPr>
        <dsp:cNvPr id="0" name=""/>
        <dsp:cNvSpPr/>
      </dsp:nvSpPr>
      <dsp:spPr>
        <a:xfrm>
          <a:off x="2487023" y="1590166"/>
          <a:ext cx="91440" cy="667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7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DE08F-4F35-47CC-87F9-3094894D3671}">
      <dsp:nvSpPr>
        <dsp:cNvPr id="0" name=""/>
        <dsp:cNvSpPr/>
      </dsp:nvSpPr>
      <dsp:spPr>
        <a:xfrm>
          <a:off x="943595" y="1019"/>
          <a:ext cx="3178295" cy="15891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 dirty="0"/>
            <a:t>Parent</a:t>
          </a:r>
        </a:p>
      </dsp:txBody>
      <dsp:txXfrm>
        <a:off x="943595" y="1019"/>
        <a:ext cx="3178295" cy="1589147"/>
      </dsp:txXfrm>
    </dsp:sp>
    <dsp:sp modelId="{568211CE-81E7-46DE-BE50-451B97C287E7}">
      <dsp:nvSpPr>
        <dsp:cNvPr id="0" name=""/>
        <dsp:cNvSpPr/>
      </dsp:nvSpPr>
      <dsp:spPr>
        <a:xfrm>
          <a:off x="943595" y="2257609"/>
          <a:ext cx="3178295" cy="15891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6500" kern="1200" dirty="0"/>
            <a:t>Child</a:t>
          </a:r>
        </a:p>
      </dsp:txBody>
      <dsp:txXfrm>
        <a:off x="943595" y="2257609"/>
        <a:ext cx="3178295" cy="1589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C696F-488B-4F6A-8E9D-43EFB4E34953}">
      <dsp:nvSpPr>
        <dsp:cNvPr id="0" name=""/>
        <dsp:cNvSpPr/>
      </dsp:nvSpPr>
      <dsp:spPr>
        <a:xfrm>
          <a:off x="3162300" y="2207953"/>
          <a:ext cx="2237350" cy="388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150"/>
              </a:lnTo>
              <a:lnTo>
                <a:pt x="2237350" y="194150"/>
              </a:lnTo>
              <a:lnTo>
                <a:pt x="2237350" y="3883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D7E1E-FC5C-4A19-BD23-95CB7CC24D22}">
      <dsp:nvSpPr>
        <dsp:cNvPr id="0" name=""/>
        <dsp:cNvSpPr/>
      </dsp:nvSpPr>
      <dsp:spPr>
        <a:xfrm>
          <a:off x="3116580" y="2207953"/>
          <a:ext cx="91440" cy="3883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83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BA803-FB74-4AA9-95DF-9855B63E7944}">
      <dsp:nvSpPr>
        <dsp:cNvPr id="0" name=""/>
        <dsp:cNvSpPr/>
      </dsp:nvSpPr>
      <dsp:spPr>
        <a:xfrm>
          <a:off x="924949" y="2207953"/>
          <a:ext cx="2237350" cy="388300"/>
        </a:xfrm>
        <a:custGeom>
          <a:avLst/>
          <a:gdLst/>
          <a:ahLst/>
          <a:cxnLst/>
          <a:rect l="0" t="0" r="0" b="0"/>
          <a:pathLst>
            <a:path>
              <a:moveTo>
                <a:pt x="2237350" y="0"/>
              </a:moveTo>
              <a:lnTo>
                <a:pt x="2237350" y="194150"/>
              </a:lnTo>
              <a:lnTo>
                <a:pt x="0" y="194150"/>
              </a:lnTo>
              <a:lnTo>
                <a:pt x="0" y="3883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DE08F-4F35-47CC-87F9-3094894D3671}">
      <dsp:nvSpPr>
        <dsp:cNvPr id="0" name=""/>
        <dsp:cNvSpPr/>
      </dsp:nvSpPr>
      <dsp:spPr>
        <a:xfrm>
          <a:off x="2237775" y="1283428"/>
          <a:ext cx="1849049" cy="9245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Rekening</a:t>
          </a:r>
        </a:p>
      </dsp:txBody>
      <dsp:txXfrm>
        <a:off x="2237775" y="1283428"/>
        <a:ext cx="1849049" cy="924524"/>
      </dsp:txXfrm>
    </dsp:sp>
    <dsp:sp modelId="{568211CE-81E7-46DE-BE50-451B97C287E7}">
      <dsp:nvSpPr>
        <dsp:cNvPr id="0" name=""/>
        <dsp:cNvSpPr/>
      </dsp:nvSpPr>
      <dsp:spPr>
        <a:xfrm>
          <a:off x="424" y="2596253"/>
          <a:ext cx="1849049" cy="9245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Spaarrekening</a:t>
          </a:r>
        </a:p>
      </dsp:txBody>
      <dsp:txXfrm>
        <a:off x="424" y="2596253"/>
        <a:ext cx="1849049" cy="924524"/>
      </dsp:txXfrm>
    </dsp:sp>
    <dsp:sp modelId="{DFDE8430-BDD7-4124-BEDD-0BC70BB898CD}">
      <dsp:nvSpPr>
        <dsp:cNvPr id="0" name=""/>
        <dsp:cNvSpPr/>
      </dsp:nvSpPr>
      <dsp:spPr>
        <a:xfrm>
          <a:off x="2237775" y="2596253"/>
          <a:ext cx="1849049" cy="9245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Betaalrekening</a:t>
          </a:r>
        </a:p>
      </dsp:txBody>
      <dsp:txXfrm>
        <a:off x="2237775" y="2596253"/>
        <a:ext cx="1849049" cy="924524"/>
      </dsp:txXfrm>
    </dsp:sp>
    <dsp:sp modelId="{E82F9B17-75A4-46E6-9E6A-A29066615C29}">
      <dsp:nvSpPr>
        <dsp:cNvPr id="0" name=""/>
        <dsp:cNvSpPr/>
      </dsp:nvSpPr>
      <dsp:spPr>
        <a:xfrm>
          <a:off x="4475125" y="2596253"/>
          <a:ext cx="1849049" cy="9245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Creditcardrekening</a:t>
          </a:r>
        </a:p>
      </dsp:txBody>
      <dsp:txXfrm>
        <a:off x="4475125" y="2596253"/>
        <a:ext cx="1849049" cy="924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C696F-488B-4F6A-8E9D-43EFB4E34953}">
      <dsp:nvSpPr>
        <dsp:cNvPr id="0" name=""/>
        <dsp:cNvSpPr/>
      </dsp:nvSpPr>
      <dsp:spPr>
        <a:xfrm>
          <a:off x="3162300" y="2207953"/>
          <a:ext cx="2237350" cy="388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150"/>
              </a:lnTo>
              <a:lnTo>
                <a:pt x="2237350" y="194150"/>
              </a:lnTo>
              <a:lnTo>
                <a:pt x="2237350" y="3883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D7E1E-FC5C-4A19-BD23-95CB7CC24D22}">
      <dsp:nvSpPr>
        <dsp:cNvPr id="0" name=""/>
        <dsp:cNvSpPr/>
      </dsp:nvSpPr>
      <dsp:spPr>
        <a:xfrm>
          <a:off x="3116580" y="2207953"/>
          <a:ext cx="91440" cy="3883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83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BA803-FB74-4AA9-95DF-9855B63E7944}">
      <dsp:nvSpPr>
        <dsp:cNvPr id="0" name=""/>
        <dsp:cNvSpPr/>
      </dsp:nvSpPr>
      <dsp:spPr>
        <a:xfrm>
          <a:off x="924949" y="2207953"/>
          <a:ext cx="2237350" cy="388300"/>
        </a:xfrm>
        <a:custGeom>
          <a:avLst/>
          <a:gdLst/>
          <a:ahLst/>
          <a:cxnLst/>
          <a:rect l="0" t="0" r="0" b="0"/>
          <a:pathLst>
            <a:path>
              <a:moveTo>
                <a:pt x="2237350" y="0"/>
              </a:moveTo>
              <a:lnTo>
                <a:pt x="2237350" y="194150"/>
              </a:lnTo>
              <a:lnTo>
                <a:pt x="0" y="194150"/>
              </a:lnTo>
              <a:lnTo>
                <a:pt x="0" y="3883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DE08F-4F35-47CC-87F9-3094894D3671}">
      <dsp:nvSpPr>
        <dsp:cNvPr id="0" name=""/>
        <dsp:cNvSpPr/>
      </dsp:nvSpPr>
      <dsp:spPr>
        <a:xfrm>
          <a:off x="2237775" y="1283428"/>
          <a:ext cx="1849049" cy="9245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Rekening</a:t>
          </a:r>
        </a:p>
      </dsp:txBody>
      <dsp:txXfrm>
        <a:off x="2237775" y="1283428"/>
        <a:ext cx="1849049" cy="924524"/>
      </dsp:txXfrm>
    </dsp:sp>
    <dsp:sp modelId="{568211CE-81E7-46DE-BE50-451B97C287E7}">
      <dsp:nvSpPr>
        <dsp:cNvPr id="0" name=""/>
        <dsp:cNvSpPr/>
      </dsp:nvSpPr>
      <dsp:spPr>
        <a:xfrm>
          <a:off x="424" y="2596253"/>
          <a:ext cx="1849049" cy="9245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Spaarrekening</a:t>
          </a:r>
        </a:p>
      </dsp:txBody>
      <dsp:txXfrm>
        <a:off x="424" y="2596253"/>
        <a:ext cx="1849049" cy="924524"/>
      </dsp:txXfrm>
    </dsp:sp>
    <dsp:sp modelId="{DFDE8430-BDD7-4124-BEDD-0BC70BB898CD}">
      <dsp:nvSpPr>
        <dsp:cNvPr id="0" name=""/>
        <dsp:cNvSpPr/>
      </dsp:nvSpPr>
      <dsp:spPr>
        <a:xfrm>
          <a:off x="2237775" y="2596253"/>
          <a:ext cx="1849049" cy="9245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Betaalrekening</a:t>
          </a:r>
        </a:p>
      </dsp:txBody>
      <dsp:txXfrm>
        <a:off x="2237775" y="2596253"/>
        <a:ext cx="1849049" cy="924524"/>
      </dsp:txXfrm>
    </dsp:sp>
    <dsp:sp modelId="{E82F9B17-75A4-46E6-9E6A-A29066615C29}">
      <dsp:nvSpPr>
        <dsp:cNvPr id="0" name=""/>
        <dsp:cNvSpPr/>
      </dsp:nvSpPr>
      <dsp:spPr>
        <a:xfrm>
          <a:off x="4475125" y="2596253"/>
          <a:ext cx="1849049" cy="9245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Creditcardrekening</a:t>
          </a:r>
        </a:p>
      </dsp:txBody>
      <dsp:txXfrm>
        <a:off x="4475125" y="2596253"/>
        <a:ext cx="1849049" cy="9245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833F2-AE88-4672-B546-52DBE43FD41D}">
      <dsp:nvSpPr>
        <dsp:cNvPr id="0" name=""/>
        <dsp:cNvSpPr/>
      </dsp:nvSpPr>
      <dsp:spPr>
        <a:xfrm>
          <a:off x="7000366" y="3124229"/>
          <a:ext cx="894355" cy="310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18"/>
              </a:lnTo>
              <a:lnTo>
                <a:pt x="894355" y="155218"/>
              </a:lnTo>
              <a:lnTo>
                <a:pt x="894355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0BEEF-66B5-4350-8136-6BD36E71C649}">
      <dsp:nvSpPr>
        <dsp:cNvPr id="0" name=""/>
        <dsp:cNvSpPr/>
      </dsp:nvSpPr>
      <dsp:spPr>
        <a:xfrm>
          <a:off x="6106010" y="3124229"/>
          <a:ext cx="894355" cy="310437"/>
        </a:xfrm>
        <a:custGeom>
          <a:avLst/>
          <a:gdLst/>
          <a:ahLst/>
          <a:cxnLst/>
          <a:rect l="0" t="0" r="0" b="0"/>
          <a:pathLst>
            <a:path>
              <a:moveTo>
                <a:pt x="894355" y="0"/>
              </a:moveTo>
              <a:lnTo>
                <a:pt x="894355" y="155218"/>
              </a:lnTo>
              <a:lnTo>
                <a:pt x="0" y="155218"/>
              </a:lnTo>
              <a:lnTo>
                <a:pt x="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A7FC6-D5C9-4C0E-9D49-0448242694C5}">
      <dsp:nvSpPr>
        <dsp:cNvPr id="0" name=""/>
        <dsp:cNvSpPr/>
      </dsp:nvSpPr>
      <dsp:spPr>
        <a:xfrm>
          <a:off x="2528587" y="3124229"/>
          <a:ext cx="1788711" cy="310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18"/>
              </a:lnTo>
              <a:lnTo>
                <a:pt x="1788711" y="155218"/>
              </a:lnTo>
              <a:lnTo>
                <a:pt x="1788711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D7E1E-FC5C-4A19-BD23-95CB7CC24D22}">
      <dsp:nvSpPr>
        <dsp:cNvPr id="0" name=""/>
        <dsp:cNvSpPr/>
      </dsp:nvSpPr>
      <dsp:spPr>
        <a:xfrm>
          <a:off x="2482867" y="3124229"/>
          <a:ext cx="91440" cy="310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BA803-FB74-4AA9-95DF-9855B63E7944}">
      <dsp:nvSpPr>
        <dsp:cNvPr id="0" name=""/>
        <dsp:cNvSpPr/>
      </dsp:nvSpPr>
      <dsp:spPr>
        <a:xfrm>
          <a:off x="739875" y="3124229"/>
          <a:ext cx="1788711" cy="310437"/>
        </a:xfrm>
        <a:custGeom>
          <a:avLst/>
          <a:gdLst/>
          <a:ahLst/>
          <a:cxnLst/>
          <a:rect l="0" t="0" r="0" b="0"/>
          <a:pathLst>
            <a:path>
              <a:moveTo>
                <a:pt x="1788711" y="0"/>
              </a:moveTo>
              <a:lnTo>
                <a:pt x="1788711" y="155218"/>
              </a:lnTo>
              <a:lnTo>
                <a:pt x="0" y="155218"/>
              </a:lnTo>
              <a:lnTo>
                <a:pt x="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DE08F-4F35-47CC-87F9-3094894D3671}">
      <dsp:nvSpPr>
        <dsp:cNvPr id="0" name=""/>
        <dsp:cNvSpPr/>
      </dsp:nvSpPr>
      <dsp:spPr>
        <a:xfrm>
          <a:off x="1789449" y="2385092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Package 1</a:t>
          </a:r>
        </a:p>
      </dsp:txBody>
      <dsp:txXfrm>
        <a:off x="1789449" y="2385092"/>
        <a:ext cx="1478274" cy="739137"/>
      </dsp:txXfrm>
    </dsp:sp>
    <dsp:sp modelId="{568211CE-81E7-46DE-BE50-451B97C287E7}">
      <dsp:nvSpPr>
        <dsp:cNvPr id="0" name=""/>
        <dsp:cNvSpPr/>
      </dsp:nvSpPr>
      <dsp:spPr>
        <a:xfrm>
          <a:off x="737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Rekening</a:t>
          </a:r>
        </a:p>
      </dsp:txBody>
      <dsp:txXfrm>
        <a:off x="737" y="3434666"/>
        <a:ext cx="1478274" cy="739137"/>
      </dsp:txXfrm>
    </dsp:sp>
    <dsp:sp modelId="{DFDE8430-BDD7-4124-BEDD-0BC70BB898CD}">
      <dsp:nvSpPr>
        <dsp:cNvPr id="0" name=""/>
        <dsp:cNvSpPr/>
      </dsp:nvSpPr>
      <dsp:spPr>
        <a:xfrm>
          <a:off x="1789449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Spaarrekening</a:t>
          </a:r>
        </a:p>
      </dsp:txBody>
      <dsp:txXfrm>
        <a:off x="1789449" y="3434666"/>
        <a:ext cx="1478274" cy="739137"/>
      </dsp:txXfrm>
    </dsp:sp>
    <dsp:sp modelId="{55D4EA12-9FC5-44B3-9807-F16A6E4B7DFE}">
      <dsp:nvSpPr>
        <dsp:cNvPr id="0" name=""/>
        <dsp:cNvSpPr/>
      </dsp:nvSpPr>
      <dsp:spPr>
        <a:xfrm>
          <a:off x="3578161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Assignment_27</a:t>
          </a:r>
        </a:p>
      </dsp:txBody>
      <dsp:txXfrm>
        <a:off x="3578161" y="3434666"/>
        <a:ext cx="1478274" cy="739137"/>
      </dsp:txXfrm>
    </dsp:sp>
    <dsp:sp modelId="{250CF698-5AA1-4758-A949-9CDD8FD517BA}">
      <dsp:nvSpPr>
        <dsp:cNvPr id="0" name=""/>
        <dsp:cNvSpPr/>
      </dsp:nvSpPr>
      <dsp:spPr>
        <a:xfrm>
          <a:off x="6261229" y="2385092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Package 2</a:t>
          </a:r>
        </a:p>
      </dsp:txBody>
      <dsp:txXfrm>
        <a:off x="6261229" y="2385092"/>
        <a:ext cx="1478274" cy="739137"/>
      </dsp:txXfrm>
    </dsp:sp>
    <dsp:sp modelId="{DE1A6292-0EC2-4759-8BD3-0BEBE4BFB739}">
      <dsp:nvSpPr>
        <dsp:cNvPr id="0" name=""/>
        <dsp:cNvSpPr/>
      </dsp:nvSpPr>
      <dsp:spPr>
        <a:xfrm>
          <a:off x="5366873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Creditcardrekening</a:t>
          </a:r>
        </a:p>
      </dsp:txBody>
      <dsp:txXfrm>
        <a:off x="5366873" y="3434666"/>
        <a:ext cx="1478274" cy="739137"/>
      </dsp:txXfrm>
    </dsp:sp>
    <dsp:sp modelId="{695016E4-9CA9-4B1C-803B-564AEDCF3A10}">
      <dsp:nvSpPr>
        <dsp:cNvPr id="0" name=""/>
        <dsp:cNvSpPr/>
      </dsp:nvSpPr>
      <dsp:spPr>
        <a:xfrm>
          <a:off x="7155585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Assignment_28</a:t>
          </a:r>
        </a:p>
      </dsp:txBody>
      <dsp:txXfrm>
        <a:off x="7155585" y="3434666"/>
        <a:ext cx="1478274" cy="7391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833F2-AE88-4672-B546-52DBE43FD41D}">
      <dsp:nvSpPr>
        <dsp:cNvPr id="0" name=""/>
        <dsp:cNvSpPr/>
      </dsp:nvSpPr>
      <dsp:spPr>
        <a:xfrm>
          <a:off x="7000366" y="3124229"/>
          <a:ext cx="894355" cy="310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18"/>
              </a:lnTo>
              <a:lnTo>
                <a:pt x="894355" y="155218"/>
              </a:lnTo>
              <a:lnTo>
                <a:pt x="894355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0BEEF-66B5-4350-8136-6BD36E71C649}">
      <dsp:nvSpPr>
        <dsp:cNvPr id="0" name=""/>
        <dsp:cNvSpPr/>
      </dsp:nvSpPr>
      <dsp:spPr>
        <a:xfrm>
          <a:off x="6106010" y="3124229"/>
          <a:ext cx="894355" cy="310437"/>
        </a:xfrm>
        <a:custGeom>
          <a:avLst/>
          <a:gdLst/>
          <a:ahLst/>
          <a:cxnLst/>
          <a:rect l="0" t="0" r="0" b="0"/>
          <a:pathLst>
            <a:path>
              <a:moveTo>
                <a:pt x="894355" y="0"/>
              </a:moveTo>
              <a:lnTo>
                <a:pt x="894355" y="155218"/>
              </a:lnTo>
              <a:lnTo>
                <a:pt x="0" y="155218"/>
              </a:lnTo>
              <a:lnTo>
                <a:pt x="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A7FC6-D5C9-4C0E-9D49-0448242694C5}">
      <dsp:nvSpPr>
        <dsp:cNvPr id="0" name=""/>
        <dsp:cNvSpPr/>
      </dsp:nvSpPr>
      <dsp:spPr>
        <a:xfrm>
          <a:off x="2528587" y="3124229"/>
          <a:ext cx="1788711" cy="310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18"/>
              </a:lnTo>
              <a:lnTo>
                <a:pt x="1788711" y="155218"/>
              </a:lnTo>
              <a:lnTo>
                <a:pt x="1788711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D7E1E-FC5C-4A19-BD23-95CB7CC24D22}">
      <dsp:nvSpPr>
        <dsp:cNvPr id="0" name=""/>
        <dsp:cNvSpPr/>
      </dsp:nvSpPr>
      <dsp:spPr>
        <a:xfrm>
          <a:off x="2482867" y="3124229"/>
          <a:ext cx="91440" cy="310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BA803-FB74-4AA9-95DF-9855B63E7944}">
      <dsp:nvSpPr>
        <dsp:cNvPr id="0" name=""/>
        <dsp:cNvSpPr/>
      </dsp:nvSpPr>
      <dsp:spPr>
        <a:xfrm>
          <a:off x="739875" y="3124229"/>
          <a:ext cx="1788711" cy="310437"/>
        </a:xfrm>
        <a:custGeom>
          <a:avLst/>
          <a:gdLst/>
          <a:ahLst/>
          <a:cxnLst/>
          <a:rect l="0" t="0" r="0" b="0"/>
          <a:pathLst>
            <a:path>
              <a:moveTo>
                <a:pt x="1788711" y="0"/>
              </a:moveTo>
              <a:lnTo>
                <a:pt x="1788711" y="155218"/>
              </a:lnTo>
              <a:lnTo>
                <a:pt x="0" y="155218"/>
              </a:lnTo>
              <a:lnTo>
                <a:pt x="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DE08F-4F35-47CC-87F9-3094894D3671}">
      <dsp:nvSpPr>
        <dsp:cNvPr id="0" name=""/>
        <dsp:cNvSpPr/>
      </dsp:nvSpPr>
      <dsp:spPr>
        <a:xfrm>
          <a:off x="1789449" y="2385092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Package 1</a:t>
          </a:r>
        </a:p>
      </dsp:txBody>
      <dsp:txXfrm>
        <a:off x="1789449" y="2385092"/>
        <a:ext cx="1478274" cy="739137"/>
      </dsp:txXfrm>
    </dsp:sp>
    <dsp:sp modelId="{568211CE-81E7-46DE-BE50-451B97C287E7}">
      <dsp:nvSpPr>
        <dsp:cNvPr id="0" name=""/>
        <dsp:cNvSpPr/>
      </dsp:nvSpPr>
      <dsp:spPr>
        <a:xfrm>
          <a:off x="737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Rekening</a:t>
          </a:r>
        </a:p>
      </dsp:txBody>
      <dsp:txXfrm>
        <a:off x="737" y="3434666"/>
        <a:ext cx="1478274" cy="739137"/>
      </dsp:txXfrm>
    </dsp:sp>
    <dsp:sp modelId="{DFDE8430-BDD7-4124-BEDD-0BC70BB898CD}">
      <dsp:nvSpPr>
        <dsp:cNvPr id="0" name=""/>
        <dsp:cNvSpPr/>
      </dsp:nvSpPr>
      <dsp:spPr>
        <a:xfrm>
          <a:off x="1789449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Spaarrekening</a:t>
          </a:r>
        </a:p>
      </dsp:txBody>
      <dsp:txXfrm>
        <a:off x="1789449" y="3434666"/>
        <a:ext cx="1478274" cy="739137"/>
      </dsp:txXfrm>
    </dsp:sp>
    <dsp:sp modelId="{55D4EA12-9FC5-44B3-9807-F16A6E4B7DFE}">
      <dsp:nvSpPr>
        <dsp:cNvPr id="0" name=""/>
        <dsp:cNvSpPr/>
      </dsp:nvSpPr>
      <dsp:spPr>
        <a:xfrm>
          <a:off x="3578161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Assignment_27</a:t>
          </a:r>
        </a:p>
      </dsp:txBody>
      <dsp:txXfrm>
        <a:off x="3578161" y="3434666"/>
        <a:ext cx="1478274" cy="739137"/>
      </dsp:txXfrm>
    </dsp:sp>
    <dsp:sp modelId="{250CF698-5AA1-4758-A949-9CDD8FD517BA}">
      <dsp:nvSpPr>
        <dsp:cNvPr id="0" name=""/>
        <dsp:cNvSpPr/>
      </dsp:nvSpPr>
      <dsp:spPr>
        <a:xfrm>
          <a:off x="6261229" y="2385092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Package 2</a:t>
          </a:r>
        </a:p>
      </dsp:txBody>
      <dsp:txXfrm>
        <a:off x="6261229" y="2385092"/>
        <a:ext cx="1478274" cy="739137"/>
      </dsp:txXfrm>
    </dsp:sp>
    <dsp:sp modelId="{DE1A6292-0EC2-4759-8BD3-0BEBE4BFB739}">
      <dsp:nvSpPr>
        <dsp:cNvPr id="0" name=""/>
        <dsp:cNvSpPr/>
      </dsp:nvSpPr>
      <dsp:spPr>
        <a:xfrm>
          <a:off x="5366873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Creditcardrekening</a:t>
          </a:r>
        </a:p>
      </dsp:txBody>
      <dsp:txXfrm>
        <a:off x="5366873" y="3434666"/>
        <a:ext cx="1478274" cy="739137"/>
      </dsp:txXfrm>
    </dsp:sp>
    <dsp:sp modelId="{695016E4-9CA9-4B1C-803B-564AEDCF3A10}">
      <dsp:nvSpPr>
        <dsp:cNvPr id="0" name=""/>
        <dsp:cNvSpPr/>
      </dsp:nvSpPr>
      <dsp:spPr>
        <a:xfrm>
          <a:off x="7155585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Assignment_28</a:t>
          </a:r>
        </a:p>
      </dsp:txBody>
      <dsp:txXfrm>
        <a:off x="7155585" y="3434666"/>
        <a:ext cx="1478274" cy="7391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833F2-AE88-4672-B546-52DBE43FD41D}">
      <dsp:nvSpPr>
        <dsp:cNvPr id="0" name=""/>
        <dsp:cNvSpPr/>
      </dsp:nvSpPr>
      <dsp:spPr>
        <a:xfrm>
          <a:off x="7000366" y="3124229"/>
          <a:ext cx="894355" cy="310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18"/>
              </a:lnTo>
              <a:lnTo>
                <a:pt x="894355" y="155218"/>
              </a:lnTo>
              <a:lnTo>
                <a:pt x="894355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0BEEF-66B5-4350-8136-6BD36E71C649}">
      <dsp:nvSpPr>
        <dsp:cNvPr id="0" name=""/>
        <dsp:cNvSpPr/>
      </dsp:nvSpPr>
      <dsp:spPr>
        <a:xfrm>
          <a:off x="6106010" y="3124229"/>
          <a:ext cx="894355" cy="310437"/>
        </a:xfrm>
        <a:custGeom>
          <a:avLst/>
          <a:gdLst/>
          <a:ahLst/>
          <a:cxnLst/>
          <a:rect l="0" t="0" r="0" b="0"/>
          <a:pathLst>
            <a:path>
              <a:moveTo>
                <a:pt x="894355" y="0"/>
              </a:moveTo>
              <a:lnTo>
                <a:pt x="894355" y="155218"/>
              </a:lnTo>
              <a:lnTo>
                <a:pt x="0" y="155218"/>
              </a:lnTo>
              <a:lnTo>
                <a:pt x="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A7FC6-D5C9-4C0E-9D49-0448242694C5}">
      <dsp:nvSpPr>
        <dsp:cNvPr id="0" name=""/>
        <dsp:cNvSpPr/>
      </dsp:nvSpPr>
      <dsp:spPr>
        <a:xfrm>
          <a:off x="2528587" y="3124229"/>
          <a:ext cx="1788711" cy="310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18"/>
              </a:lnTo>
              <a:lnTo>
                <a:pt x="1788711" y="155218"/>
              </a:lnTo>
              <a:lnTo>
                <a:pt x="1788711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D7E1E-FC5C-4A19-BD23-95CB7CC24D22}">
      <dsp:nvSpPr>
        <dsp:cNvPr id="0" name=""/>
        <dsp:cNvSpPr/>
      </dsp:nvSpPr>
      <dsp:spPr>
        <a:xfrm>
          <a:off x="2482867" y="3124229"/>
          <a:ext cx="91440" cy="310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BA803-FB74-4AA9-95DF-9855B63E7944}">
      <dsp:nvSpPr>
        <dsp:cNvPr id="0" name=""/>
        <dsp:cNvSpPr/>
      </dsp:nvSpPr>
      <dsp:spPr>
        <a:xfrm>
          <a:off x="739875" y="3124229"/>
          <a:ext cx="1788711" cy="310437"/>
        </a:xfrm>
        <a:custGeom>
          <a:avLst/>
          <a:gdLst/>
          <a:ahLst/>
          <a:cxnLst/>
          <a:rect l="0" t="0" r="0" b="0"/>
          <a:pathLst>
            <a:path>
              <a:moveTo>
                <a:pt x="1788711" y="0"/>
              </a:moveTo>
              <a:lnTo>
                <a:pt x="1788711" y="155218"/>
              </a:lnTo>
              <a:lnTo>
                <a:pt x="0" y="155218"/>
              </a:lnTo>
              <a:lnTo>
                <a:pt x="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DE08F-4F35-47CC-87F9-3094894D3671}">
      <dsp:nvSpPr>
        <dsp:cNvPr id="0" name=""/>
        <dsp:cNvSpPr/>
      </dsp:nvSpPr>
      <dsp:spPr>
        <a:xfrm>
          <a:off x="1789449" y="2385092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Package 1</a:t>
          </a:r>
        </a:p>
      </dsp:txBody>
      <dsp:txXfrm>
        <a:off x="1789449" y="2385092"/>
        <a:ext cx="1478274" cy="739137"/>
      </dsp:txXfrm>
    </dsp:sp>
    <dsp:sp modelId="{568211CE-81E7-46DE-BE50-451B97C287E7}">
      <dsp:nvSpPr>
        <dsp:cNvPr id="0" name=""/>
        <dsp:cNvSpPr/>
      </dsp:nvSpPr>
      <dsp:spPr>
        <a:xfrm>
          <a:off x="737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Rekening</a:t>
          </a:r>
        </a:p>
      </dsp:txBody>
      <dsp:txXfrm>
        <a:off x="737" y="3434666"/>
        <a:ext cx="1478274" cy="739137"/>
      </dsp:txXfrm>
    </dsp:sp>
    <dsp:sp modelId="{DFDE8430-BDD7-4124-BEDD-0BC70BB898CD}">
      <dsp:nvSpPr>
        <dsp:cNvPr id="0" name=""/>
        <dsp:cNvSpPr/>
      </dsp:nvSpPr>
      <dsp:spPr>
        <a:xfrm>
          <a:off x="1789449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Spaarrekening</a:t>
          </a:r>
        </a:p>
      </dsp:txBody>
      <dsp:txXfrm>
        <a:off x="1789449" y="3434666"/>
        <a:ext cx="1478274" cy="739137"/>
      </dsp:txXfrm>
    </dsp:sp>
    <dsp:sp modelId="{55D4EA12-9FC5-44B3-9807-F16A6E4B7DFE}">
      <dsp:nvSpPr>
        <dsp:cNvPr id="0" name=""/>
        <dsp:cNvSpPr/>
      </dsp:nvSpPr>
      <dsp:spPr>
        <a:xfrm>
          <a:off x="3578161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Assignment_27</a:t>
          </a:r>
        </a:p>
      </dsp:txBody>
      <dsp:txXfrm>
        <a:off x="3578161" y="3434666"/>
        <a:ext cx="1478274" cy="739137"/>
      </dsp:txXfrm>
    </dsp:sp>
    <dsp:sp modelId="{250CF698-5AA1-4758-A949-9CDD8FD517BA}">
      <dsp:nvSpPr>
        <dsp:cNvPr id="0" name=""/>
        <dsp:cNvSpPr/>
      </dsp:nvSpPr>
      <dsp:spPr>
        <a:xfrm>
          <a:off x="6261229" y="2385092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Package 2</a:t>
          </a:r>
        </a:p>
      </dsp:txBody>
      <dsp:txXfrm>
        <a:off x="6261229" y="2385092"/>
        <a:ext cx="1478274" cy="739137"/>
      </dsp:txXfrm>
    </dsp:sp>
    <dsp:sp modelId="{DE1A6292-0EC2-4759-8BD3-0BEBE4BFB739}">
      <dsp:nvSpPr>
        <dsp:cNvPr id="0" name=""/>
        <dsp:cNvSpPr/>
      </dsp:nvSpPr>
      <dsp:spPr>
        <a:xfrm>
          <a:off x="5366873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Creditcardrekening</a:t>
          </a:r>
        </a:p>
      </dsp:txBody>
      <dsp:txXfrm>
        <a:off x="5366873" y="3434666"/>
        <a:ext cx="1478274" cy="739137"/>
      </dsp:txXfrm>
    </dsp:sp>
    <dsp:sp modelId="{695016E4-9CA9-4B1C-803B-564AEDCF3A10}">
      <dsp:nvSpPr>
        <dsp:cNvPr id="0" name=""/>
        <dsp:cNvSpPr/>
      </dsp:nvSpPr>
      <dsp:spPr>
        <a:xfrm>
          <a:off x="7155585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Assignment_28</a:t>
          </a:r>
        </a:p>
      </dsp:txBody>
      <dsp:txXfrm>
        <a:off x="7155585" y="3434666"/>
        <a:ext cx="1478274" cy="7391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833F2-AE88-4672-B546-52DBE43FD41D}">
      <dsp:nvSpPr>
        <dsp:cNvPr id="0" name=""/>
        <dsp:cNvSpPr/>
      </dsp:nvSpPr>
      <dsp:spPr>
        <a:xfrm>
          <a:off x="7000366" y="3124229"/>
          <a:ext cx="894355" cy="310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18"/>
              </a:lnTo>
              <a:lnTo>
                <a:pt x="894355" y="155218"/>
              </a:lnTo>
              <a:lnTo>
                <a:pt x="894355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0BEEF-66B5-4350-8136-6BD36E71C649}">
      <dsp:nvSpPr>
        <dsp:cNvPr id="0" name=""/>
        <dsp:cNvSpPr/>
      </dsp:nvSpPr>
      <dsp:spPr>
        <a:xfrm>
          <a:off x="6106010" y="3124229"/>
          <a:ext cx="894355" cy="310437"/>
        </a:xfrm>
        <a:custGeom>
          <a:avLst/>
          <a:gdLst/>
          <a:ahLst/>
          <a:cxnLst/>
          <a:rect l="0" t="0" r="0" b="0"/>
          <a:pathLst>
            <a:path>
              <a:moveTo>
                <a:pt x="894355" y="0"/>
              </a:moveTo>
              <a:lnTo>
                <a:pt x="894355" y="155218"/>
              </a:lnTo>
              <a:lnTo>
                <a:pt x="0" y="155218"/>
              </a:lnTo>
              <a:lnTo>
                <a:pt x="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A7FC6-D5C9-4C0E-9D49-0448242694C5}">
      <dsp:nvSpPr>
        <dsp:cNvPr id="0" name=""/>
        <dsp:cNvSpPr/>
      </dsp:nvSpPr>
      <dsp:spPr>
        <a:xfrm>
          <a:off x="2528587" y="3124229"/>
          <a:ext cx="1788711" cy="310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18"/>
              </a:lnTo>
              <a:lnTo>
                <a:pt x="1788711" y="155218"/>
              </a:lnTo>
              <a:lnTo>
                <a:pt x="1788711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D7E1E-FC5C-4A19-BD23-95CB7CC24D22}">
      <dsp:nvSpPr>
        <dsp:cNvPr id="0" name=""/>
        <dsp:cNvSpPr/>
      </dsp:nvSpPr>
      <dsp:spPr>
        <a:xfrm>
          <a:off x="2482867" y="3124229"/>
          <a:ext cx="91440" cy="3104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BA803-FB74-4AA9-95DF-9855B63E7944}">
      <dsp:nvSpPr>
        <dsp:cNvPr id="0" name=""/>
        <dsp:cNvSpPr/>
      </dsp:nvSpPr>
      <dsp:spPr>
        <a:xfrm>
          <a:off x="739875" y="3124229"/>
          <a:ext cx="1788711" cy="310437"/>
        </a:xfrm>
        <a:custGeom>
          <a:avLst/>
          <a:gdLst/>
          <a:ahLst/>
          <a:cxnLst/>
          <a:rect l="0" t="0" r="0" b="0"/>
          <a:pathLst>
            <a:path>
              <a:moveTo>
                <a:pt x="1788711" y="0"/>
              </a:moveTo>
              <a:lnTo>
                <a:pt x="1788711" y="155218"/>
              </a:lnTo>
              <a:lnTo>
                <a:pt x="0" y="155218"/>
              </a:lnTo>
              <a:lnTo>
                <a:pt x="0" y="3104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DE08F-4F35-47CC-87F9-3094894D3671}">
      <dsp:nvSpPr>
        <dsp:cNvPr id="0" name=""/>
        <dsp:cNvSpPr/>
      </dsp:nvSpPr>
      <dsp:spPr>
        <a:xfrm>
          <a:off x="1789449" y="2385092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Package 1</a:t>
          </a:r>
        </a:p>
      </dsp:txBody>
      <dsp:txXfrm>
        <a:off x="1789449" y="2385092"/>
        <a:ext cx="1478274" cy="739137"/>
      </dsp:txXfrm>
    </dsp:sp>
    <dsp:sp modelId="{568211CE-81E7-46DE-BE50-451B97C287E7}">
      <dsp:nvSpPr>
        <dsp:cNvPr id="0" name=""/>
        <dsp:cNvSpPr/>
      </dsp:nvSpPr>
      <dsp:spPr>
        <a:xfrm>
          <a:off x="737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Rekening</a:t>
          </a:r>
        </a:p>
      </dsp:txBody>
      <dsp:txXfrm>
        <a:off x="737" y="3434666"/>
        <a:ext cx="1478274" cy="739137"/>
      </dsp:txXfrm>
    </dsp:sp>
    <dsp:sp modelId="{DFDE8430-BDD7-4124-BEDD-0BC70BB898CD}">
      <dsp:nvSpPr>
        <dsp:cNvPr id="0" name=""/>
        <dsp:cNvSpPr/>
      </dsp:nvSpPr>
      <dsp:spPr>
        <a:xfrm>
          <a:off x="1789449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Spaarrekening</a:t>
          </a:r>
        </a:p>
      </dsp:txBody>
      <dsp:txXfrm>
        <a:off x="1789449" y="3434666"/>
        <a:ext cx="1478274" cy="739137"/>
      </dsp:txXfrm>
    </dsp:sp>
    <dsp:sp modelId="{55D4EA12-9FC5-44B3-9807-F16A6E4B7DFE}">
      <dsp:nvSpPr>
        <dsp:cNvPr id="0" name=""/>
        <dsp:cNvSpPr/>
      </dsp:nvSpPr>
      <dsp:spPr>
        <a:xfrm>
          <a:off x="3578161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Assignment_27</a:t>
          </a:r>
        </a:p>
      </dsp:txBody>
      <dsp:txXfrm>
        <a:off x="3578161" y="3434666"/>
        <a:ext cx="1478274" cy="739137"/>
      </dsp:txXfrm>
    </dsp:sp>
    <dsp:sp modelId="{250CF698-5AA1-4758-A949-9CDD8FD517BA}">
      <dsp:nvSpPr>
        <dsp:cNvPr id="0" name=""/>
        <dsp:cNvSpPr/>
      </dsp:nvSpPr>
      <dsp:spPr>
        <a:xfrm>
          <a:off x="6261229" y="2385092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Package 2</a:t>
          </a:r>
        </a:p>
      </dsp:txBody>
      <dsp:txXfrm>
        <a:off x="6261229" y="2385092"/>
        <a:ext cx="1478274" cy="739137"/>
      </dsp:txXfrm>
    </dsp:sp>
    <dsp:sp modelId="{DE1A6292-0EC2-4759-8BD3-0BEBE4BFB739}">
      <dsp:nvSpPr>
        <dsp:cNvPr id="0" name=""/>
        <dsp:cNvSpPr/>
      </dsp:nvSpPr>
      <dsp:spPr>
        <a:xfrm>
          <a:off x="5366873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Creditcardrekening</a:t>
          </a:r>
        </a:p>
      </dsp:txBody>
      <dsp:txXfrm>
        <a:off x="5366873" y="3434666"/>
        <a:ext cx="1478274" cy="739137"/>
      </dsp:txXfrm>
    </dsp:sp>
    <dsp:sp modelId="{695016E4-9CA9-4B1C-803B-564AEDCF3A10}">
      <dsp:nvSpPr>
        <dsp:cNvPr id="0" name=""/>
        <dsp:cNvSpPr/>
      </dsp:nvSpPr>
      <dsp:spPr>
        <a:xfrm>
          <a:off x="7155585" y="3434666"/>
          <a:ext cx="1478274" cy="739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/>
            <a:t>Assignment_28</a:t>
          </a:r>
        </a:p>
      </dsp:txBody>
      <dsp:txXfrm>
        <a:off x="7155585" y="3434666"/>
        <a:ext cx="1478274" cy="739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05/11/2019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‹nr.›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05/11/2019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‹nr.›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kahoot.it/v2/?quizId=b8fefdf4-0eac-4c75-ba9f-edea9a3359c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Waarom gebruiken we overerving?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Herbruikbaarheid van code en daardoor scheelt het werk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883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Is dit alles?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Nee, elke subklasse kan ook zijn eigen variant hebben op een bepaalde methode.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 err="1"/>
              <a:t>Overriden</a:t>
            </a:r>
            <a:r>
              <a:rPr lang="nl-NL" baseline="0" dirty="0"/>
              <a:t>: overschrijven van de al aanwezige methode van de </a:t>
            </a:r>
            <a:r>
              <a:rPr lang="nl-NL" baseline="0" dirty="0" err="1"/>
              <a:t>parent</a:t>
            </a:r>
            <a:r>
              <a:rPr lang="nl-NL" baseline="0" dirty="0"/>
              <a:t> class (super class) door de methode in de </a:t>
            </a:r>
            <a:r>
              <a:rPr lang="nl-NL" baseline="0" dirty="0" err="1"/>
              <a:t>child</a:t>
            </a:r>
            <a:r>
              <a:rPr lang="nl-NL" baseline="0" dirty="0"/>
              <a:t> class (</a:t>
            </a:r>
            <a:r>
              <a:rPr lang="nl-NL" baseline="0" dirty="0" err="1"/>
              <a:t>subclass</a:t>
            </a:r>
            <a:r>
              <a:rPr lang="nl-NL" baseline="0" dirty="0"/>
              <a:t>)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62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public class {</a:t>
            </a:r>
            <a:r>
              <a:rPr lang="nl-NL" baseline="0" dirty="0" err="1"/>
              <a:t>subclass</a:t>
            </a:r>
            <a:r>
              <a:rPr lang="nl-NL" baseline="0" dirty="0"/>
              <a:t> name} </a:t>
            </a:r>
            <a:r>
              <a:rPr lang="nl-NL" baseline="0" dirty="0" err="1"/>
              <a:t>extends</a:t>
            </a:r>
            <a:r>
              <a:rPr lang="nl-NL" baseline="0" dirty="0"/>
              <a:t> {superclass name} {</a:t>
            </a:r>
          </a:p>
          <a:p>
            <a:pPr marL="0" lvl="0" indent="0">
              <a:buFontTx/>
              <a:buNone/>
            </a:pPr>
            <a:r>
              <a:rPr lang="nl-NL" baseline="0" dirty="0"/>
              <a:t>// class body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}</a:t>
            </a:r>
          </a:p>
          <a:p>
            <a:pPr marL="0" lvl="0" indent="0">
              <a:buFontTx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99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public class {</a:t>
            </a:r>
            <a:r>
              <a:rPr lang="nl-NL" baseline="0" dirty="0" err="1"/>
              <a:t>subclass</a:t>
            </a:r>
            <a:r>
              <a:rPr lang="nl-NL" baseline="0" dirty="0"/>
              <a:t> name} </a:t>
            </a:r>
            <a:r>
              <a:rPr lang="nl-NL" baseline="0" dirty="0" err="1"/>
              <a:t>extends</a:t>
            </a:r>
            <a:r>
              <a:rPr lang="nl-NL" baseline="0" dirty="0"/>
              <a:t> {superclass name} {</a:t>
            </a:r>
          </a:p>
          <a:p>
            <a:pPr marL="0" lvl="0" indent="0">
              <a:buFontTx/>
              <a:buNone/>
            </a:pPr>
            <a:r>
              <a:rPr lang="nl-NL" baseline="0" dirty="0"/>
              <a:t>// class body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}</a:t>
            </a:r>
          </a:p>
          <a:p>
            <a:pPr marL="0" lvl="0" indent="0">
              <a:buFontTx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48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Tx/>
              <a:buAutoNum type="arabicParenR"/>
            </a:pPr>
            <a:r>
              <a:rPr lang="nl-NL" baseline="0" dirty="0"/>
              <a:t>Aanmaken van spaarrekening</a:t>
            </a:r>
          </a:p>
          <a:p>
            <a:pPr marL="228600" lvl="0" indent="-228600">
              <a:buFontTx/>
              <a:buAutoNum type="arabicParenR"/>
            </a:pPr>
            <a:r>
              <a:rPr lang="nl-NL" baseline="0" dirty="0"/>
              <a:t>Aanroepen geërfde methode van class Rekening (</a:t>
            </a:r>
            <a:r>
              <a:rPr lang="nl-NL" baseline="0" dirty="0" err="1"/>
              <a:t>getBalance</a:t>
            </a:r>
            <a:r>
              <a:rPr lang="nl-NL" baseline="0" dirty="0"/>
              <a:t>)</a:t>
            </a:r>
          </a:p>
          <a:p>
            <a:pPr marL="0" lvl="0" indent="0">
              <a:buFontTx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671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Method </a:t>
            </a:r>
            <a:r>
              <a:rPr lang="nl-NL" baseline="0" dirty="0" err="1"/>
              <a:t>overloading</a:t>
            </a:r>
            <a:r>
              <a:rPr lang="nl-NL" baseline="0" dirty="0"/>
              <a:t> </a:t>
            </a:r>
            <a:r>
              <a:rPr lang="nl-NL" baseline="0" dirty="0" err="1"/>
              <a:t>subclass</a:t>
            </a:r>
            <a:r>
              <a:rPr lang="nl-NL" baseline="0" dirty="0"/>
              <a:t> van de superclass (</a:t>
            </a:r>
            <a:r>
              <a:rPr lang="nl-NL" baseline="0" dirty="0" err="1"/>
              <a:t>polymorphism</a:t>
            </a:r>
            <a:r>
              <a:rPr lang="nl-NL" baseline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135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 err="1"/>
              <a:t>Overloade</a:t>
            </a:r>
            <a:r>
              <a:rPr lang="nl-NL" baseline="0" dirty="0"/>
              <a:t> methode aanroepen </a:t>
            </a:r>
            <a:r>
              <a:rPr lang="nl-NL" baseline="0" dirty="0">
                <a:sym typeface="Wingdings" panose="05000000000000000000" pitchFamily="2" charset="2"/>
              </a:rPr>
              <a:t> geeft error</a:t>
            </a:r>
          </a:p>
          <a:p>
            <a:pPr marL="0" lvl="0" indent="0">
              <a:buFontTx/>
              <a:buNone/>
            </a:pPr>
            <a:r>
              <a:rPr lang="nl-NL" baseline="0" dirty="0">
                <a:sym typeface="Wingdings" panose="05000000000000000000" pitchFamily="2" charset="2"/>
              </a:rPr>
              <a:t>Pakt de methode </a:t>
            </a:r>
            <a:r>
              <a:rPr lang="nl-NL" baseline="0" dirty="0" err="1">
                <a:sym typeface="Wingdings" panose="05000000000000000000" pitchFamily="2" charset="2"/>
              </a:rPr>
              <a:t>withdraw</a:t>
            </a:r>
            <a:r>
              <a:rPr lang="nl-NL" baseline="0" dirty="0">
                <a:sym typeface="Wingdings" panose="05000000000000000000" pitchFamily="2" charset="2"/>
              </a:rPr>
              <a:t>() uit de </a:t>
            </a:r>
            <a:r>
              <a:rPr lang="nl-NL" baseline="0" dirty="0" err="1">
                <a:sym typeface="Wingdings" panose="05000000000000000000" pitchFamily="2" charset="2"/>
              </a:rPr>
              <a:t>subclass</a:t>
            </a:r>
            <a:r>
              <a:rPr lang="nl-NL" baseline="0" dirty="0">
                <a:sym typeface="Wingdings" panose="05000000000000000000" pitchFamily="2" charset="2"/>
              </a:rPr>
              <a:t> ‘Spaarrekening’</a:t>
            </a: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281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dirty="0"/>
              <a:t>Modifiers</a:t>
            </a:r>
            <a:r>
              <a:rPr lang="nl-NL" baseline="0" dirty="0"/>
              <a:t> kunnen van toepassing zijn op classes, fields, constructors en methods.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228600" lvl="0" indent="-228600">
              <a:buFontTx/>
              <a:buAutoNum type="arabicParenR"/>
            </a:pPr>
            <a:r>
              <a:rPr lang="nl-NL" baseline="0" dirty="0"/>
              <a:t>public: zichtbaar voor iedereen</a:t>
            </a:r>
          </a:p>
          <a:p>
            <a:pPr marL="228600" lvl="0" indent="-228600">
              <a:buFontTx/>
              <a:buAutoNum type="arabicParenR"/>
            </a:pPr>
            <a:r>
              <a:rPr lang="nl-NL" baseline="0" dirty="0"/>
              <a:t>protected: zichtbaar voor de package en de subclasses van de class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nl-NL" baseline="0" dirty="0"/>
              <a:t>default: hoef je niet </a:t>
            </a:r>
            <a:r>
              <a:rPr lang="nl-NL" baseline="0" dirty="0" err="1"/>
              <a:t>specfiek</a:t>
            </a:r>
            <a:r>
              <a:rPr lang="nl-NL" baseline="0" dirty="0"/>
              <a:t> te noemen (geen </a:t>
            </a:r>
            <a:r>
              <a:rPr lang="nl-NL" baseline="0" dirty="0" err="1"/>
              <a:t>modifier</a:t>
            </a:r>
            <a:r>
              <a:rPr lang="nl-NL" baseline="0" dirty="0"/>
              <a:t>)</a:t>
            </a:r>
          </a:p>
          <a:p>
            <a:pPr marL="228600" lvl="0" indent="-228600">
              <a:buFontTx/>
              <a:buAutoNum type="arabicParenR"/>
            </a:pPr>
            <a:r>
              <a:rPr lang="nl-NL" baseline="0" dirty="0"/>
              <a:t>private: zichtbaar alleen in dezelfde klasse</a:t>
            </a:r>
          </a:p>
          <a:p>
            <a:pPr marL="228600" lvl="0" indent="-228600">
              <a:buFontTx/>
              <a:buAutoNum type="arabicParenR"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* Op volgorde van toegankelijkheid</a:t>
            </a:r>
          </a:p>
          <a:p>
            <a:pPr marL="228600" lvl="0" indent="-228600">
              <a:buFontTx/>
              <a:buAutoNum type="arabicParenR"/>
            </a:pPr>
            <a:endParaRPr lang="nl-NL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642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Public modifier: alle code kan toegang krijgen tot de class, field, constructor of method.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De code die toegang wil krijgen tot deze code kan in een andere klasse of andere package staan.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519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dirty="0"/>
              <a:t>Access </a:t>
            </a:r>
            <a:r>
              <a:rPr lang="nl-NL" dirty="0" err="1"/>
              <a:t>modifiers</a:t>
            </a:r>
            <a:r>
              <a:rPr lang="nl-NL" dirty="0"/>
              <a:t> oefenen (public)</a:t>
            </a:r>
          </a:p>
          <a:p>
            <a:pPr marL="0" lvl="0" indent="0">
              <a:buFontTx/>
              <a:buNone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lvl="0" indent="0">
              <a:buFontTx/>
              <a:buNone/>
            </a:pPr>
            <a:r>
              <a:rPr lang="nl-NL" dirty="0"/>
              <a:t>Ja, dit kan. Een public field is toegankelijk ook vanuit een andere package.</a:t>
            </a:r>
          </a:p>
          <a:p>
            <a:pPr marL="0" lv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9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197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protected modifier: zelfde toegang als default, maar ook subclasses hebben toegang (ook al bevindt deze zich in een andere package)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2545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dirty="0"/>
              <a:t>Access </a:t>
            </a:r>
            <a:r>
              <a:rPr lang="nl-NL" dirty="0" err="1"/>
              <a:t>modifiers</a:t>
            </a:r>
            <a:r>
              <a:rPr lang="nl-NL" dirty="0"/>
              <a:t> oefenen (</a:t>
            </a:r>
            <a:r>
              <a:rPr lang="nl-NL" dirty="0" err="1"/>
              <a:t>protected</a:t>
            </a:r>
            <a:r>
              <a:rPr lang="nl-NL" dirty="0"/>
              <a:t>)</a:t>
            </a:r>
          </a:p>
          <a:p>
            <a:pPr marL="0" lvl="0" indent="0">
              <a:buFontTx/>
              <a:buNone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lvl="0" indent="0">
              <a:buFontTx/>
              <a:buNone/>
            </a:pPr>
            <a:r>
              <a:rPr lang="nl-NL" dirty="0"/>
              <a:t>Ja, dit kan. Een </a:t>
            </a:r>
            <a:r>
              <a:rPr lang="nl-NL" dirty="0" err="1"/>
              <a:t>protected</a:t>
            </a:r>
            <a:r>
              <a:rPr lang="nl-NL" dirty="0"/>
              <a:t> field is toegankelijk ook vanuit een andere package mits het field geërfd wordt door een </a:t>
            </a:r>
            <a:r>
              <a:rPr lang="nl-NL" dirty="0" err="1"/>
              <a:t>subclass</a:t>
            </a:r>
            <a:r>
              <a:rPr lang="nl-NL" dirty="0"/>
              <a:t>.</a:t>
            </a:r>
          </a:p>
          <a:p>
            <a:pPr marL="0" lv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563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dirty="0"/>
              <a:t>Default modifier:</a:t>
            </a:r>
            <a:r>
              <a:rPr lang="nl-NL" baseline="0" dirty="0"/>
              <a:t> geen access modifier nodig om ervoor te schrijven. </a:t>
            </a:r>
          </a:p>
          <a:p>
            <a:pPr marL="0" lvl="0" indent="0">
              <a:buFontTx/>
              <a:buNone/>
            </a:pPr>
            <a:r>
              <a: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Toegang tot deze code binnen dezelfde klassse en binnen classes in dezelfde package</a:t>
            </a:r>
          </a:p>
          <a:p>
            <a:pPr marL="0" lvl="0" indent="0">
              <a:buFontTx/>
              <a:buNone/>
            </a:pPr>
            <a:endParaRPr lang="nl-NL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Meestal wordt er public of private gebruikt. Het is maar net welke toegang je wilt verlenen.</a:t>
            </a:r>
          </a:p>
          <a:p>
            <a:pPr marL="0" lvl="0" indent="0">
              <a:buFontTx/>
              <a:buNone/>
            </a:pPr>
            <a:r>
              <a: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Het liefst wil je niet alles public of default hebben. Alleen toegang verlenen indien nodig.</a:t>
            </a:r>
          </a:p>
          <a:p>
            <a:pPr marL="0" lvl="0" indent="0">
              <a:buFontTx/>
              <a:buNone/>
            </a:pPr>
            <a:endParaRPr lang="nl-NL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nl-NL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Intellij geeft ook aanbevelingen welke access modifier je kan gebruiken op basis van hoe je je classes, fields, methods, constructors gebruikt</a:t>
            </a:r>
          </a:p>
          <a:p>
            <a:pPr marL="0" lvl="0" indent="0">
              <a:buFontTx/>
              <a:buNone/>
            </a:pPr>
            <a:endParaRPr lang="nl-NL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683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dirty="0"/>
              <a:t>Access </a:t>
            </a:r>
            <a:r>
              <a:rPr lang="nl-NL" dirty="0" err="1"/>
              <a:t>modifiers</a:t>
            </a:r>
            <a:r>
              <a:rPr lang="nl-NL" dirty="0"/>
              <a:t> oefenen (default)</a:t>
            </a:r>
          </a:p>
          <a:p>
            <a:pPr marL="0" lvl="0" indent="0">
              <a:buFontTx/>
              <a:buNone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lvl="0" indent="0">
              <a:buFontTx/>
              <a:buNone/>
            </a:pPr>
            <a:r>
              <a:rPr lang="nl-NL" dirty="0"/>
              <a:t>Nee, dit kan niet. Een </a:t>
            </a:r>
            <a:r>
              <a:rPr lang="nl-NL" dirty="0" err="1"/>
              <a:t>protected</a:t>
            </a:r>
            <a:r>
              <a:rPr lang="nl-NL" dirty="0"/>
              <a:t> field is toegankelijk ook vanuit een andere package mits het field geërfd wordt door een </a:t>
            </a:r>
            <a:r>
              <a:rPr lang="nl-NL" dirty="0" err="1"/>
              <a:t>subclass</a:t>
            </a:r>
            <a:r>
              <a:rPr lang="nl-NL" dirty="0"/>
              <a:t>.</a:t>
            </a:r>
          </a:p>
          <a:p>
            <a:pPr marL="0" lv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100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private modifier: geeft alleen toegang tot methoden en elementen in dezelfde class.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Het field is private en kan alleen in de klasse Clock gebruikt worden.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De getter heeft toegang tot dit field (en andere methoden of classes buiten deze klasse niet).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De getter is echter public, dus deze kan wel gebruikt worden om het private field time op te halen.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Het vorige voorbeeld werkt nu niet meer, Intellij geeft ook aan dat time nu private acces heeft, en nu heb ik hier geen toegang tot.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------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Plaatje 2 geeft een voorbeeld hoe je nu met een getter wel toegang kan krijgen tot het field ‘time’.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700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private modifier: geeft alleen toegang tot methoden en elementen in dezelfde class.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Het field is private en kan alleen in de klasse Clock gebruikt worden.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De getter heeft toegang tot dit field (en andere methoden of classes buiten deze klasse niet).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De getter is echter public, dus deze kan wel gebruikt worden om het private field time op te halen.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Het vorige voorbeeld werkt nu niet meer, Intellij geeft ook aan dat time nu private acces heeft, en nu heb ik hier geen toegang tot.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------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Plaatje 2 geeft een voorbeeld hoe je nu met een getter wel toegang kan krijgen tot het field ‘time’.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356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dirty="0"/>
              <a:t>Access </a:t>
            </a:r>
            <a:r>
              <a:rPr lang="nl-NL" dirty="0" err="1"/>
              <a:t>modifiers</a:t>
            </a:r>
            <a:r>
              <a:rPr lang="nl-NL" dirty="0"/>
              <a:t> oefenen (private)</a:t>
            </a:r>
          </a:p>
          <a:p>
            <a:pPr marL="0" lvl="0" indent="0">
              <a:buFontTx/>
              <a:buNone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*</a:t>
            </a:r>
          </a:p>
          <a:p>
            <a:pPr marL="0" lvl="0" indent="0">
              <a:buFontTx/>
              <a:buNone/>
            </a:pPr>
            <a:r>
              <a:rPr lang="nl-NL" dirty="0"/>
              <a:t>Nee, dit kan niet. Een private field is alleen toegankelijk binnen zijn </a:t>
            </a:r>
            <a:r>
              <a:rPr lang="nl-NL"/>
              <a:t>eigen class.</a:t>
            </a:r>
            <a:endParaRPr lang="nl-NL" dirty="0"/>
          </a:p>
          <a:p>
            <a:pPr marL="0" lv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82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100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/>
              <a:t>Controle over de data; kan geen data </a:t>
            </a:r>
            <a:r>
              <a:rPr lang="nl-NL" baseline="0" dirty="0" err="1"/>
              <a:t>setten</a:t>
            </a:r>
            <a:r>
              <a:rPr lang="nl-NL" baseline="0" dirty="0"/>
              <a:t>, maar alleen ophalen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033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993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/>
              <a:t>Link naar </a:t>
            </a:r>
            <a:r>
              <a:rPr lang="nl-NL" dirty="0" err="1"/>
              <a:t>kahoot</a:t>
            </a:r>
            <a:r>
              <a:rPr lang="nl-NL" dirty="0"/>
              <a:t> quiz</a:t>
            </a:r>
            <a:r>
              <a:rPr lang="nl-NL"/>
              <a:t>: </a:t>
            </a:r>
            <a:r>
              <a:rPr lang="nl-NL">
                <a:hlinkClick r:id="rId3"/>
              </a:rPr>
              <a:t>https://play.kahoot.it/v2/?quizId=b8fefdf4-0eac-4c75-ba9f-edea9a3359c5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740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06_Assignment_28_Account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Deze opdracht is een kennismaking van een superclass en een </a:t>
            </a:r>
            <a:r>
              <a:rPr lang="nl-NL" baseline="0" dirty="0" err="1"/>
              <a:t>subclass</a:t>
            </a:r>
            <a:r>
              <a:rPr lang="nl-NL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619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06_Assignment_29_Account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Deze opdracht gaat een stap verder waar de </a:t>
            </a:r>
            <a:r>
              <a:rPr lang="nl-NL" baseline="0" dirty="0" err="1"/>
              <a:t>subclass</a:t>
            </a:r>
            <a:r>
              <a:rPr lang="nl-NL" baseline="0" dirty="0"/>
              <a:t> een eigen field heeft en een methode overschrijft.</a:t>
            </a:r>
          </a:p>
          <a:p>
            <a:pPr marL="0" lvl="0" indent="0">
              <a:buFontTx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92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13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57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baseline="0" dirty="0"/>
              <a:t>06_Assignment_26_A_Game_For_Two_Part1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opdracht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oefenen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classes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waarbij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focus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het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4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baseline="0" dirty="0"/>
              <a:t>06_Assignment_27_A_Game_For_Two_Part2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opdracht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oefenen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classes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waarbij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focus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het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class.</a:t>
            </a:r>
          </a:p>
          <a:p>
            <a:pPr marL="171450" indent="-171450">
              <a:buFontTx/>
              <a:buChar char="-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in de Assignment 26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uitsluitend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de default constructors,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opdracht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parameterized constructors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constructors. 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23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 err="1"/>
              <a:t>Inheritance</a:t>
            </a:r>
            <a:r>
              <a:rPr lang="nl-NL" baseline="0" dirty="0"/>
              <a:t>: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0" lvl="0" indent="0">
              <a:buFontTx/>
              <a:buNone/>
            </a:pPr>
            <a:r>
              <a:rPr lang="nl-NL" baseline="0" dirty="0"/>
              <a:t>Het erven van eigenschappen/gedrag van je vader of moeder.</a:t>
            </a:r>
          </a:p>
          <a:p>
            <a:pPr marL="0" lvl="0" indent="0">
              <a:buFontTx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652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nl-NL" baseline="0" dirty="0" err="1"/>
              <a:t>Inheritance</a:t>
            </a:r>
            <a:r>
              <a:rPr lang="nl-NL" baseline="0" dirty="0"/>
              <a:t>:</a:t>
            </a:r>
          </a:p>
          <a:p>
            <a:pPr marL="0" lvl="0" indent="0">
              <a:buFontTx/>
              <a:buNone/>
            </a:pPr>
            <a:endParaRPr lang="nl-NL" baseline="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Overerving: mechanisme waarin een object alle eigenschappen en gedrag overneemt van een ‘</a:t>
            </a:r>
            <a:r>
              <a:rPr lang="nl-NL" sz="1800" dirty="0" err="1"/>
              <a:t>parent</a:t>
            </a:r>
            <a:r>
              <a:rPr lang="nl-NL" sz="1800" dirty="0"/>
              <a:t>’ object.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2 categorieën:</a:t>
            </a:r>
          </a:p>
          <a:p>
            <a:pPr marL="742950" lvl="2" indent="-285750"/>
            <a:r>
              <a:rPr lang="nl-NL" sz="1800" dirty="0"/>
              <a:t>Parent (superclass): </a:t>
            </a:r>
          </a:p>
          <a:p>
            <a:pPr marL="976313" lvl="3" indent="-285750"/>
            <a:r>
              <a:rPr lang="nl-NL" sz="1800" dirty="0"/>
              <a:t>de class waarvan eigenschappen en gedrag geërfd worden</a:t>
            </a:r>
          </a:p>
          <a:p>
            <a:pPr marL="742950" lvl="2" indent="-285750"/>
            <a:r>
              <a:rPr lang="nl-NL" sz="1800" dirty="0"/>
              <a:t>Child (</a:t>
            </a:r>
            <a:r>
              <a:rPr lang="nl-NL" sz="1800" dirty="0" err="1"/>
              <a:t>subclass</a:t>
            </a:r>
            <a:r>
              <a:rPr lang="nl-NL" sz="1800" dirty="0"/>
              <a:t>): </a:t>
            </a:r>
          </a:p>
          <a:p>
            <a:pPr marL="976313" lvl="3" indent="-285750"/>
            <a:r>
              <a:rPr lang="nl-NL" sz="1800" dirty="0"/>
              <a:t>de class die erft van de </a:t>
            </a:r>
            <a:r>
              <a:rPr lang="nl-NL" sz="1800" dirty="0" err="1"/>
              <a:t>parent</a:t>
            </a:r>
            <a:r>
              <a:rPr lang="nl-NL" sz="1800" dirty="0"/>
              <a:t> class</a:t>
            </a:r>
          </a:p>
          <a:p>
            <a:pPr marL="742950" lvl="2" indent="-285750"/>
            <a:endParaRPr lang="nl-NL" sz="1800" dirty="0"/>
          </a:p>
          <a:p>
            <a:pPr marL="742950" lvl="2" indent="-285750"/>
            <a:endParaRPr lang="nl-NL" sz="1800" dirty="0"/>
          </a:p>
          <a:p>
            <a:pPr marL="0" lvl="0" indent="0">
              <a:buFontTx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49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2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2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 dirty="0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pt-PT"/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3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2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1"/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pt-PT"/>
          </a:p>
        </p:txBody>
      </p:sp>
      <p:cxnSp>
        <p:nvCxnSpPr>
          <p:cNvPr id="2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7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3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3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97374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Java Fundamentals</a:t>
            </a:r>
          </a:p>
        </p:txBody>
      </p:sp>
      <p:sp>
        <p:nvSpPr>
          <p:cNvPr id="2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627188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nl-NL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November</a:t>
            </a:r>
            <a:endParaRPr lang="en-US" sz="800" kern="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3610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2019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0980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2019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5"/>
                </a:solidFill>
              </a:rPr>
              <a:t>About </a:t>
            </a:r>
            <a:r>
              <a:rPr lang="en-US" sz="1600" dirty="0" err="1">
                <a:solidFill>
                  <a:schemeClr val="accent5"/>
                </a:solidFill>
              </a:rPr>
              <a:t>Sogeti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3"/>
                </a:solidFill>
              </a:rPr>
              <a:t>About </a:t>
            </a:r>
            <a:r>
              <a:rPr lang="en-US" sz="1600" dirty="0" err="1">
                <a:solidFill>
                  <a:schemeClr val="accent3"/>
                </a:solidFill>
              </a:rPr>
              <a:t>Sogeti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6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69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7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7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2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8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6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1"/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‹nr.›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4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42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4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4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lain_old_Java_objec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988" y="2743200"/>
            <a:ext cx="4967932" cy="492126"/>
          </a:xfrm>
        </p:spPr>
        <p:txBody>
          <a:bodyPr/>
          <a:lstStyle/>
          <a:p>
            <a:pPr algn="l"/>
            <a:r>
              <a:rPr lang="en-US" dirty="0"/>
              <a:t>Java Fundamentals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79B272-0671-420A-B09C-8922E07D8DDF}"/>
              </a:ext>
            </a:extLst>
          </p:cNvPr>
          <p:cNvSpPr txBox="1">
            <a:spLocks/>
          </p:cNvSpPr>
          <p:nvPr/>
        </p:nvSpPr>
        <p:spPr>
          <a:xfrm>
            <a:off x="407988" y="3240406"/>
            <a:ext cx="4967932" cy="49212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Course Part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1451-93CF-224B-B7F9-0A6B6E93E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9" b="10310"/>
          <a:stretch/>
        </p:blipFill>
        <p:spPr>
          <a:xfrm>
            <a:off x="838200" y="4504332"/>
            <a:ext cx="2895600" cy="17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1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Inheritance – why?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2EA58B8-6A65-4AD3-91BE-4313AA157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03471"/>
              </p:ext>
            </p:extLst>
          </p:nvPr>
        </p:nvGraphicFramePr>
        <p:xfrm>
          <a:off x="5410200" y="1269867"/>
          <a:ext cx="6324600" cy="480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81609EE-8726-4686-AEC4-1DF4CBC15A31}"/>
              </a:ext>
            </a:extLst>
          </p:cNvPr>
          <p:cNvSpPr txBox="1">
            <a:spLocks/>
          </p:cNvSpPr>
          <p:nvPr/>
        </p:nvSpPr>
        <p:spPr>
          <a:xfrm>
            <a:off x="304800" y="1473772"/>
            <a:ext cx="4953000" cy="4583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Eigenschappen (fields):</a:t>
            </a:r>
          </a:p>
          <a:p>
            <a:pPr marL="976313" lvl="3" indent="-285750"/>
            <a:r>
              <a:rPr lang="nl-NL" sz="1800" dirty="0"/>
              <a:t>Saldo</a:t>
            </a:r>
          </a:p>
          <a:p>
            <a:pPr marL="976313" lvl="3" indent="-285750"/>
            <a:r>
              <a:rPr lang="nl-NL" sz="1800" dirty="0"/>
              <a:t>Rood staan</a:t>
            </a:r>
          </a:p>
          <a:p>
            <a:pPr lvl="3" indent="0">
              <a:buNone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Gedrag (</a:t>
            </a:r>
            <a:r>
              <a:rPr lang="nl-NL" sz="1800" dirty="0" err="1"/>
              <a:t>methods</a:t>
            </a:r>
            <a:r>
              <a:rPr lang="nl-NL" sz="1800" dirty="0"/>
              <a:t>):</a:t>
            </a:r>
          </a:p>
          <a:p>
            <a:pPr marL="976313" lvl="3" indent="-285750"/>
            <a:r>
              <a:rPr lang="nl-NL" sz="1800" dirty="0"/>
              <a:t>Opnemen</a:t>
            </a:r>
          </a:p>
          <a:p>
            <a:pPr marL="976313" lvl="3" indent="-285750"/>
            <a:r>
              <a:rPr lang="nl-NL" sz="1800" dirty="0"/>
              <a:t>Storten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Veel werk om voor elke class fields en </a:t>
            </a:r>
            <a:r>
              <a:rPr lang="nl-NL" sz="1800" dirty="0" err="1"/>
              <a:t>methods</a:t>
            </a:r>
            <a:r>
              <a:rPr lang="nl-NL" sz="1800" dirty="0"/>
              <a:t> aan te maken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Inheritance</a:t>
            </a:r>
            <a:r>
              <a:rPr lang="nl-NL" sz="1800" dirty="0"/>
              <a:t> zorgt voor herbruikbaarheid van fields en </a:t>
            </a:r>
            <a:r>
              <a:rPr lang="nl-NL" sz="1800" dirty="0" err="1"/>
              <a:t>methods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57029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Inheritance – why more?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2EA58B8-6A65-4AD3-91BE-4313AA1573DC}"/>
              </a:ext>
            </a:extLst>
          </p:cNvPr>
          <p:cNvGraphicFramePr/>
          <p:nvPr/>
        </p:nvGraphicFramePr>
        <p:xfrm>
          <a:off x="5410200" y="1269867"/>
          <a:ext cx="6324600" cy="480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81609EE-8726-4686-AEC4-1DF4CBC15A31}"/>
              </a:ext>
            </a:extLst>
          </p:cNvPr>
          <p:cNvSpPr txBox="1">
            <a:spLocks/>
          </p:cNvSpPr>
          <p:nvPr/>
        </p:nvSpPr>
        <p:spPr>
          <a:xfrm>
            <a:off x="457200" y="1817376"/>
            <a:ext cx="4953000" cy="431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4FEE241-55E0-482C-A7D8-0236FDD7BB6A}"/>
              </a:ext>
            </a:extLst>
          </p:cNvPr>
          <p:cNvSpPr txBox="1">
            <a:spLocks/>
          </p:cNvSpPr>
          <p:nvPr/>
        </p:nvSpPr>
        <p:spPr>
          <a:xfrm>
            <a:off x="304800" y="1473772"/>
            <a:ext cx="4953000" cy="4583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Niet alleen kan een </a:t>
            </a:r>
            <a:r>
              <a:rPr lang="nl-NL" sz="1800" dirty="0" err="1"/>
              <a:t>subclass</a:t>
            </a:r>
            <a:r>
              <a:rPr lang="nl-NL" sz="1800" dirty="0"/>
              <a:t> de fields en </a:t>
            </a:r>
            <a:r>
              <a:rPr lang="nl-NL" sz="1800" dirty="0" err="1"/>
              <a:t>methods</a:t>
            </a:r>
            <a:r>
              <a:rPr lang="nl-NL" sz="1800" dirty="0"/>
              <a:t> erven van z’n superclass, maar kan </a:t>
            </a:r>
            <a:r>
              <a:rPr lang="nl-NL" sz="1800" dirty="0" err="1"/>
              <a:t>evt</a:t>
            </a:r>
            <a:r>
              <a:rPr lang="nl-NL" sz="1800" dirty="0"/>
              <a:t> </a:t>
            </a:r>
            <a:r>
              <a:rPr lang="nl-NL" sz="1800" dirty="0" err="1"/>
              <a:t>methods</a:t>
            </a:r>
            <a:r>
              <a:rPr lang="nl-NL" sz="1800" dirty="0"/>
              <a:t> ook ‘</a:t>
            </a:r>
            <a:r>
              <a:rPr lang="nl-NL" sz="1800" dirty="0" err="1"/>
              <a:t>overriden</a:t>
            </a:r>
            <a:r>
              <a:rPr lang="nl-NL" sz="1800" dirty="0"/>
              <a:t>’ (overschrijven)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Bv. niet elke rekening kan meer geld opnemen dan er saldo aanwezig is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Zo is het makkelijk om eigenschappen en gedrag te erven, maar daar kan elke </a:t>
            </a:r>
            <a:r>
              <a:rPr lang="nl-NL" sz="1800" dirty="0" err="1"/>
              <a:t>subclass</a:t>
            </a:r>
            <a:r>
              <a:rPr lang="nl-NL" sz="1800" dirty="0"/>
              <a:t> individueel van af wijken indien nodig</a:t>
            </a:r>
          </a:p>
        </p:txBody>
      </p:sp>
    </p:spTree>
    <p:extLst>
      <p:ext uri="{BB962C8B-B14F-4D97-AF65-F5344CB8AC3E}">
        <p14:creationId xmlns:p14="http://schemas.microsoft.com/office/powerpoint/2010/main" val="390049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Inheritance – how?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81609EE-8726-4686-AEC4-1DF4CBC15A31}"/>
              </a:ext>
            </a:extLst>
          </p:cNvPr>
          <p:cNvSpPr txBox="1">
            <a:spLocks/>
          </p:cNvSpPr>
          <p:nvPr/>
        </p:nvSpPr>
        <p:spPr>
          <a:xfrm>
            <a:off x="457200" y="1817376"/>
            <a:ext cx="4953000" cy="431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4FEE241-55E0-482C-A7D8-0236FDD7BB6A}"/>
              </a:ext>
            </a:extLst>
          </p:cNvPr>
          <p:cNvSpPr txBox="1">
            <a:spLocks/>
          </p:cNvSpPr>
          <p:nvPr/>
        </p:nvSpPr>
        <p:spPr>
          <a:xfrm>
            <a:off x="304800" y="1473772"/>
            <a:ext cx="10896600" cy="45834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Stel ‘Spaarrekening’ wil eigenschappen en gedrag erven van ‘Rekening’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Hoe?</a:t>
            </a:r>
          </a:p>
          <a:p>
            <a:pPr marL="976313" lvl="3" indent="-285750"/>
            <a:r>
              <a:rPr lang="nl-NL" sz="1800" dirty="0"/>
              <a:t>{access </a:t>
            </a:r>
            <a:r>
              <a:rPr lang="nl-NL" sz="1800" dirty="0" err="1"/>
              <a:t>modifier</a:t>
            </a:r>
            <a:r>
              <a:rPr lang="nl-NL" sz="1800" dirty="0"/>
              <a:t>} class {</a:t>
            </a:r>
            <a:r>
              <a:rPr lang="nl-NL" sz="1800" dirty="0" err="1"/>
              <a:t>subclass</a:t>
            </a:r>
            <a:r>
              <a:rPr lang="nl-NL" sz="1800" dirty="0"/>
              <a:t> name} </a:t>
            </a:r>
            <a:r>
              <a:rPr lang="nl-NL" sz="1800" dirty="0" err="1"/>
              <a:t>extends</a:t>
            </a:r>
            <a:r>
              <a:rPr lang="nl-NL" sz="1800" dirty="0"/>
              <a:t> {superclass name}</a:t>
            </a:r>
          </a:p>
          <a:p>
            <a:pPr marL="976313" lvl="3" indent="-285750"/>
            <a:r>
              <a:rPr lang="nl-NL" sz="1800" dirty="0"/>
              <a:t>public class Spaarrekening </a:t>
            </a:r>
            <a:r>
              <a:rPr lang="nl-NL" sz="1800" dirty="0" err="1"/>
              <a:t>extends</a:t>
            </a:r>
            <a:r>
              <a:rPr lang="nl-NL" sz="1800" dirty="0"/>
              <a:t> Rekening{</a:t>
            </a:r>
          </a:p>
          <a:p>
            <a:pPr lvl="3" indent="0">
              <a:buNone/>
            </a:pPr>
            <a:r>
              <a:rPr lang="nl-NL" sz="1800" dirty="0"/>
              <a:t>// class body -&gt;</a:t>
            </a:r>
          </a:p>
          <a:p>
            <a:pPr lvl="3" indent="0">
              <a:buNone/>
            </a:pPr>
            <a:endParaRPr lang="nl-NL" sz="1800" dirty="0"/>
          </a:p>
          <a:p>
            <a:pPr lvl="3" indent="0">
              <a:buNone/>
            </a:pPr>
            <a:r>
              <a:rPr lang="nl-NL" sz="1800" dirty="0"/>
              <a:t>// fields</a:t>
            </a:r>
          </a:p>
          <a:p>
            <a:pPr lvl="3" indent="0">
              <a:buNone/>
            </a:pPr>
            <a:endParaRPr lang="nl-NL" sz="1800" dirty="0"/>
          </a:p>
          <a:p>
            <a:pPr lvl="3" indent="0">
              <a:buNone/>
            </a:pPr>
            <a:r>
              <a:rPr lang="nl-NL" sz="1800" dirty="0"/>
              <a:t>// </a:t>
            </a:r>
            <a:r>
              <a:rPr lang="nl-NL" sz="1800" dirty="0" err="1"/>
              <a:t>constructor</a:t>
            </a:r>
            <a:endParaRPr lang="nl-NL" sz="1800" dirty="0"/>
          </a:p>
          <a:p>
            <a:pPr lvl="3" indent="0">
              <a:buNone/>
            </a:pPr>
            <a:endParaRPr lang="nl-NL" sz="1800" dirty="0"/>
          </a:p>
          <a:p>
            <a:pPr lvl="3" indent="0">
              <a:buNone/>
            </a:pPr>
            <a:r>
              <a:rPr lang="nl-NL" sz="1800" dirty="0"/>
              <a:t>// </a:t>
            </a:r>
            <a:r>
              <a:rPr lang="nl-NL" sz="1800" dirty="0" err="1"/>
              <a:t>methods</a:t>
            </a:r>
            <a:r>
              <a:rPr lang="nl-NL" sz="1800" dirty="0"/>
              <a:t> etc.</a:t>
            </a:r>
          </a:p>
          <a:p>
            <a:pPr lvl="3" indent="0">
              <a:buNone/>
            </a:pPr>
            <a:r>
              <a:rPr lang="nl-NL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3699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Inheritance – example inheritance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81609EE-8726-4686-AEC4-1DF4CBC15A31}"/>
              </a:ext>
            </a:extLst>
          </p:cNvPr>
          <p:cNvSpPr txBox="1">
            <a:spLocks/>
          </p:cNvSpPr>
          <p:nvPr/>
        </p:nvSpPr>
        <p:spPr>
          <a:xfrm>
            <a:off x="457200" y="1817376"/>
            <a:ext cx="4953000" cy="431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2C828A3-7C38-461F-AD65-B041BD48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90" y="1469318"/>
            <a:ext cx="10548819" cy="5054542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02EEC9A-DA3C-41C1-8577-CD3BD1FD198D}"/>
              </a:ext>
            </a:extLst>
          </p:cNvPr>
          <p:cNvCxnSpPr>
            <a:cxnSpLocks/>
          </p:cNvCxnSpPr>
          <p:nvPr/>
        </p:nvCxnSpPr>
        <p:spPr>
          <a:xfrm>
            <a:off x="2286000" y="1752600"/>
            <a:ext cx="3124200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35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Inheritance – example inheritance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81609EE-8726-4686-AEC4-1DF4CBC15A31}"/>
              </a:ext>
            </a:extLst>
          </p:cNvPr>
          <p:cNvSpPr txBox="1">
            <a:spLocks/>
          </p:cNvSpPr>
          <p:nvPr/>
        </p:nvSpPr>
        <p:spPr>
          <a:xfrm>
            <a:off x="457200" y="1817376"/>
            <a:ext cx="4953000" cy="431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25017E6-71A9-47DB-8F2D-01DBBB04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78" y="2094257"/>
            <a:ext cx="11220674" cy="26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9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Inheritance – example polymorphism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81609EE-8726-4686-AEC4-1DF4CBC15A31}"/>
              </a:ext>
            </a:extLst>
          </p:cNvPr>
          <p:cNvSpPr txBox="1">
            <a:spLocks/>
          </p:cNvSpPr>
          <p:nvPr/>
        </p:nvSpPr>
        <p:spPr>
          <a:xfrm>
            <a:off x="457200" y="1817376"/>
            <a:ext cx="4953000" cy="431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E21E605-52A3-4B3C-8EC3-D922C8BF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6" y="1563920"/>
            <a:ext cx="10591800" cy="48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1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Inheritance – example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81609EE-8726-4686-AEC4-1DF4CBC15A31}"/>
              </a:ext>
            </a:extLst>
          </p:cNvPr>
          <p:cNvSpPr txBox="1">
            <a:spLocks/>
          </p:cNvSpPr>
          <p:nvPr/>
        </p:nvSpPr>
        <p:spPr>
          <a:xfrm>
            <a:off x="457200" y="1817376"/>
            <a:ext cx="4953000" cy="431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479306A-BD2F-42AF-82C6-301BB5A54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58" y="1727111"/>
            <a:ext cx="11406683" cy="229135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70DBDAB-42AF-40C9-A777-92B199EFD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806271"/>
            <a:ext cx="1657350" cy="866775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9F94C17-D5BF-4D72-B947-EB5C1F92F61C}"/>
              </a:ext>
            </a:extLst>
          </p:cNvPr>
          <p:cNvSpPr txBox="1">
            <a:spLocks/>
          </p:cNvSpPr>
          <p:nvPr/>
        </p:nvSpPr>
        <p:spPr>
          <a:xfrm>
            <a:off x="304800" y="4108728"/>
            <a:ext cx="11430000" cy="19484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Aanroepen van de methode </a:t>
            </a:r>
            <a:r>
              <a:rPr lang="nl-NL" sz="1800" dirty="0" err="1"/>
              <a:t>withdraw</a:t>
            </a:r>
            <a:r>
              <a:rPr lang="nl-NL" sz="1800" dirty="0"/>
              <a:t>()</a:t>
            </a:r>
          </a:p>
          <a:p>
            <a:pPr marL="976313" lvl="3" indent="-285750"/>
            <a:r>
              <a:rPr lang="nl-NL" sz="1800" dirty="0"/>
              <a:t>Kiest de methode in de </a:t>
            </a:r>
            <a:r>
              <a:rPr lang="nl-NL" sz="1800" dirty="0" err="1"/>
              <a:t>subclass</a:t>
            </a:r>
            <a:r>
              <a:rPr lang="nl-NL" sz="1800" dirty="0"/>
              <a:t> ‘Spaarrekening’ </a:t>
            </a:r>
            <a:r>
              <a:rPr lang="nl-NL" sz="1800" dirty="0" err="1"/>
              <a:t>ipv</a:t>
            </a:r>
            <a:r>
              <a:rPr lang="nl-NL" sz="1800" dirty="0"/>
              <a:t> methode uit superclass ‘Rekening’</a:t>
            </a:r>
          </a:p>
          <a:p>
            <a:pPr marL="976313" lvl="3" indent="-285750"/>
            <a:r>
              <a:rPr lang="nl-NL" sz="18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96859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465585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Modifiers in Java zijn termen die aangeven wie toegang heeft tot bv. een klasse/attribuut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Alleen van toepassing op </a:t>
            </a:r>
            <a:r>
              <a:rPr lang="nl-NL" sz="1800" u="sng" dirty="0"/>
              <a:t>variabelen</a:t>
            </a:r>
            <a:r>
              <a:rPr lang="nl-NL" sz="1800" dirty="0"/>
              <a:t> en </a:t>
            </a:r>
            <a:r>
              <a:rPr lang="nl-NL" sz="1800" u="sng" dirty="0"/>
              <a:t>methodes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4 soorten (volgorde van toegankelijkheid):</a:t>
            </a:r>
          </a:p>
          <a:p>
            <a:pPr marL="742950" lvl="2" indent="-285750"/>
            <a:r>
              <a:rPr lang="nl-NL" sz="1800" dirty="0"/>
              <a:t>public (world)</a:t>
            </a:r>
          </a:p>
          <a:p>
            <a:pPr marL="742950" lvl="2" indent="-285750"/>
            <a:r>
              <a:rPr lang="nl-NL" sz="1800" dirty="0"/>
              <a:t>protected (package + subclasses)</a:t>
            </a:r>
          </a:p>
          <a:p>
            <a:pPr marL="742950" lvl="2" indent="-285750"/>
            <a:r>
              <a:rPr lang="nl-NL" sz="1800" dirty="0"/>
              <a:t>default (package, oftewel ‘package-private’)</a:t>
            </a:r>
          </a:p>
          <a:p>
            <a:pPr marL="742950" lvl="2" indent="-285750"/>
            <a:r>
              <a:rPr lang="nl-NL" sz="1800" dirty="0"/>
              <a:t>private (class only)</a:t>
            </a:r>
          </a:p>
          <a:p>
            <a:pPr marL="742950" lvl="2" indent="-285750"/>
            <a:endParaRPr lang="nl-NL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9C9FAC19-2FA8-4997-8AB2-6F434CAF6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14" y="2433637"/>
            <a:ext cx="4189782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 – public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65065" y="1473772"/>
            <a:ext cx="9861870" cy="2762250"/>
            <a:chOff x="1600200" y="1473772"/>
            <a:chExt cx="9861870" cy="27622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358" y="1473772"/>
              <a:ext cx="6081712" cy="22556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0200" y="1473772"/>
              <a:ext cx="3400425" cy="2762250"/>
            </a:xfrm>
            <a:prstGeom prst="rect">
              <a:avLst/>
            </a:prstGeom>
          </p:spPr>
        </p:pic>
      </p:grp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9F2D682-E2B6-46C8-A9C9-AEFE219C1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0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 - practice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F88AA47-DA40-4806-B9F4-21157C72C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6736031"/>
              </p:ext>
            </p:extLst>
          </p:nvPr>
        </p:nvGraphicFramePr>
        <p:xfrm>
          <a:off x="1778701" y="-914400"/>
          <a:ext cx="8634598" cy="6558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5EE1CC0-D69F-405B-AA76-DB2EC8BE8428}"/>
              </a:ext>
            </a:extLst>
          </p:cNvPr>
          <p:cNvSpPr txBox="1">
            <a:spLocks/>
          </p:cNvSpPr>
          <p:nvPr/>
        </p:nvSpPr>
        <p:spPr>
          <a:xfrm>
            <a:off x="304800" y="3429000"/>
            <a:ext cx="10944596" cy="3024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Vraag: Als ik een public field (int) ‘saldo’ heb in ‘Rekening’ kan ik erbij als ik in class ‘Assignment_28’ zit ?</a:t>
            </a:r>
          </a:p>
          <a:p>
            <a:pPr marL="742950" lvl="2" indent="-285750"/>
            <a:endParaRPr lang="nl-NL" sz="1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DEF5779-033B-4B57-A636-81E50135DD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1661" y="4112750"/>
            <a:ext cx="8477250" cy="2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96792-37A4-42C6-BBB1-33FB5AE3D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450" y="1549533"/>
            <a:ext cx="10944596" cy="462266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Class Structure / POJO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Inheritance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Modifiers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Encapsulation</a:t>
            </a:r>
          </a:p>
          <a:p>
            <a:pPr>
              <a:buClr>
                <a:schemeClr val="tx2"/>
              </a:buClr>
            </a:pPr>
            <a:endParaRPr lang="en-US" sz="1800" dirty="0">
              <a:highlight>
                <a:srgbClr val="FFFF00"/>
              </a:highlight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26 – A Game for Two part 1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27 – A Game for Two part 2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28 – Account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29 – </a:t>
            </a:r>
            <a:r>
              <a:rPr lang="en-US" sz="1800" dirty="0" err="1"/>
              <a:t>SavingsAccount</a:t>
            </a:r>
            <a:endParaRPr lang="en-US" sz="1800" dirty="0"/>
          </a:p>
          <a:p>
            <a:pPr>
              <a:buClr>
                <a:schemeClr val="tx2"/>
              </a:buClr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64C46-2F2E-4374-863B-01C771BC9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065962"/>
            <a:ext cx="10944596" cy="407810"/>
          </a:xfrm>
        </p:spPr>
        <p:txBody>
          <a:bodyPr/>
          <a:lstStyle/>
          <a:p>
            <a:r>
              <a:rPr lang="en-US" dirty="0"/>
              <a:t>Agenda – Dag 6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757422-A48A-4B1A-80DA-B6AE739C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 err="1"/>
              <a:t>Introductie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06EE9C8-980F-4684-B979-E445206C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492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 – protected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46994" y="1473772"/>
            <a:ext cx="9498012" cy="4907004"/>
            <a:chOff x="407988" y="1473772"/>
            <a:chExt cx="9498012" cy="49070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88" y="1473772"/>
              <a:ext cx="3819525" cy="35242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473772"/>
              <a:ext cx="4343400" cy="188636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3505199"/>
              <a:ext cx="5334000" cy="2875577"/>
            </a:xfrm>
            <a:prstGeom prst="rect">
              <a:avLst/>
            </a:prstGeom>
          </p:spPr>
        </p:pic>
      </p:grpSp>
      <p:pic>
        <p:nvPicPr>
          <p:cNvPr id="9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18FB8E1A-25E5-4ED7-9C2A-96E0015E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849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 - practice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F88AA47-DA40-4806-B9F4-21157C72C6D3}"/>
              </a:ext>
            </a:extLst>
          </p:cNvPr>
          <p:cNvGraphicFramePr/>
          <p:nvPr/>
        </p:nvGraphicFramePr>
        <p:xfrm>
          <a:off x="1778701" y="-914400"/>
          <a:ext cx="8634598" cy="6558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5EE1CC0-D69F-405B-AA76-DB2EC8BE8428}"/>
              </a:ext>
            </a:extLst>
          </p:cNvPr>
          <p:cNvSpPr txBox="1">
            <a:spLocks/>
          </p:cNvSpPr>
          <p:nvPr/>
        </p:nvSpPr>
        <p:spPr>
          <a:xfrm>
            <a:off x="304800" y="3429000"/>
            <a:ext cx="10944596" cy="3024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Vraag: Als ik een </a:t>
            </a:r>
            <a:r>
              <a:rPr lang="nl-NL" sz="1800" dirty="0" err="1"/>
              <a:t>protected</a:t>
            </a:r>
            <a:r>
              <a:rPr lang="nl-NL" sz="1800" dirty="0"/>
              <a:t> field (int) ‘saldo’ heb in ‘Rekening’ kan ik erbij als ik in class ‘Creditcardrekening’ zit (heb je alle informatie?! #HINT) ?</a:t>
            </a:r>
          </a:p>
          <a:p>
            <a:pPr marL="742950" lvl="2" indent="-285750"/>
            <a:endParaRPr lang="nl-NL" sz="1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575F947-5A2B-4A92-9570-F36D38A1E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698" y="4358617"/>
            <a:ext cx="6400800" cy="20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 – default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24013" y="1473772"/>
            <a:ext cx="8943975" cy="3540168"/>
            <a:chOff x="1624013" y="1473772"/>
            <a:chExt cx="8943975" cy="35401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4013" y="1473772"/>
              <a:ext cx="3400425" cy="27622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6388" y="1473772"/>
              <a:ext cx="5181600" cy="3540168"/>
            </a:xfrm>
            <a:prstGeom prst="rect">
              <a:avLst/>
            </a:prstGeom>
          </p:spPr>
        </p:pic>
      </p:grp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10C6D518-32DE-4565-B6D2-6AA514B3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6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 - practice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F88AA47-DA40-4806-B9F4-21157C72C6D3}"/>
              </a:ext>
            </a:extLst>
          </p:cNvPr>
          <p:cNvGraphicFramePr/>
          <p:nvPr/>
        </p:nvGraphicFramePr>
        <p:xfrm>
          <a:off x="1778701" y="-914400"/>
          <a:ext cx="8634598" cy="6558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5EE1CC0-D69F-405B-AA76-DB2EC8BE8428}"/>
              </a:ext>
            </a:extLst>
          </p:cNvPr>
          <p:cNvSpPr txBox="1">
            <a:spLocks/>
          </p:cNvSpPr>
          <p:nvPr/>
        </p:nvSpPr>
        <p:spPr>
          <a:xfrm>
            <a:off x="304800" y="3429000"/>
            <a:ext cx="10944596" cy="3024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Vraag: Als ik een default field (int) ‘limiet’ heb in ‘Creditcardrekening’ kan ik erbij als ik in class ‘Assignment_27’ zit ?</a:t>
            </a:r>
          </a:p>
          <a:p>
            <a:pPr marL="742950" lvl="2" indent="-285750"/>
            <a:endParaRPr lang="nl-NL" sz="1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5D23DC2-C893-46A0-B791-1E814B2C2B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98962"/>
            <a:ext cx="12192000" cy="218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97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 – private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81316" y="1473772"/>
            <a:ext cx="11229369" cy="3479228"/>
            <a:chOff x="411549" y="1473772"/>
            <a:chExt cx="11229369" cy="34792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549" y="1473772"/>
              <a:ext cx="4786517" cy="27678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400" y="1473772"/>
              <a:ext cx="6154518" cy="3479228"/>
            </a:xfrm>
            <a:prstGeom prst="rect">
              <a:avLst/>
            </a:prstGeom>
          </p:spPr>
        </p:pic>
      </p:grpSp>
      <p:pic>
        <p:nvPicPr>
          <p:cNvPr id="11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2639145-A7CB-4C1F-888D-B161FF496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07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 – private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8" y="1473772"/>
            <a:ext cx="8560545" cy="4505933"/>
          </a:xfrm>
          <a:prstGeom prst="rect">
            <a:avLst/>
          </a:prstGeom>
        </p:spPr>
      </p:pic>
      <p:pic>
        <p:nvPicPr>
          <p:cNvPr id="11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2639145-A7CB-4C1F-888D-B161FF496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03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Modifiers - practice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F88AA47-DA40-4806-B9F4-21157C72C6D3}"/>
              </a:ext>
            </a:extLst>
          </p:cNvPr>
          <p:cNvGraphicFramePr/>
          <p:nvPr/>
        </p:nvGraphicFramePr>
        <p:xfrm>
          <a:off x="1778701" y="-914400"/>
          <a:ext cx="8634598" cy="6558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5EE1CC0-D69F-405B-AA76-DB2EC8BE8428}"/>
              </a:ext>
            </a:extLst>
          </p:cNvPr>
          <p:cNvSpPr txBox="1">
            <a:spLocks/>
          </p:cNvSpPr>
          <p:nvPr/>
        </p:nvSpPr>
        <p:spPr>
          <a:xfrm>
            <a:off x="304800" y="3429000"/>
            <a:ext cx="10944596" cy="3024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Vraag: Als ik een private field (int) ‘rente’ heb in ‘Spaarrekening’ kan ik erbij als ik in class ‘Assignment_27’ zit ?</a:t>
            </a:r>
          </a:p>
          <a:p>
            <a:pPr marL="742950" lvl="2" indent="-285750"/>
            <a:endParaRPr lang="nl-NL" sz="18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0E733A8-A364-45EE-B93D-668D21396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120166"/>
            <a:ext cx="12192000" cy="22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21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Encapsulation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469318"/>
            <a:ext cx="10944596" cy="47790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“Een capsule, waarin een mix van verschillende medicatie zit”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 err="1"/>
              <a:t>Encapsulation</a:t>
            </a:r>
            <a:r>
              <a:rPr lang="nl-NL" sz="1800" dirty="0"/>
              <a:t>: het inpakken van eigenschappen en gedrag van data samen in een enkele eenheid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Hoe?</a:t>
            </a:r>
          </a:p>
          <a:p>
            <a:pPr marL="742950" lvl="2" indent="-285750"/>
            <a:r>
              <a:rPr lang="nl-NL" sz="1800" dirty="0"/>
              <a:t>Alle </a:t>
            </a:r>
            <a:r>
              <a:rPr lang="nl-NL" sz="1800" dirty="0" err="1"/>
              <a:t>attributes</a:t>
            </a:r>
            <a:r>
              <a:rPr lang="nl-NL" sz="1800" dirty="0"/>
              <a:t>/fields private maken</a:t>
            </a:r>
          </a:p>
          <a:p>
            <a:pPr marL="742950" lvl="2" indent="-285750"/>
            <a:r>
              <a:rPr lang="nl-NL" sz="1800" dirty="0" err="1"/>
              <a:t>Getters</a:t>
            </a:r>
            <a:r>
              <a:rPr lang="nl-NL" sz="1800" dirty="0"/>
              <a:t> en/of setters public maken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Waarom?</a:t>
            </a:r>
          </a:p>
          <a:p>
            <a:pPr marL="742950" lvl="2" indent="-285750"/>
            <a:r>
              <a:rPr lang="nl-NL" sz="1800" dirty="0"/>
              <a:t>Het gedrag van objecten is het belangrijkste voor de buitenwereld (functionaliteit)</a:t>
            </a:r>
          </a:p>
          <a:p>
            <a:pPr marL="742950" lvl="2" indent="-285750"/>
            <a:r>
              <a:rPr lang="nl-NL" sz="1800" dirty="0"/>
              <a:t>Controle en verborgenheid van eigenschappen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0A5CDA8-F5F0-4324-A0B5-6A5A7B42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62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Encapsulation –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2846" y="1477333"/>
            <a:ext cx="11586309" cy="3099015"/>
            <a:chOff x="407988" y="1477333"/>
            <a:chExt cx="11586309" cy="30990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88" y="1477333"/>
              <a:ext cx="5688567" cy="306348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400" y="1485486"/>
              <a:ext cx="5745897" cy="3090862"/>
            </a:xfrm>
            <a:prstGeom prst="rect">
              <a:avLst/>
            </a:prstGeom>
          </p:spPr>
        </p:pic>
      </p:grp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1E6FABE-4CE2-4AEC-8D83-EE29256E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7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Encapsulation – why?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57200" y="18173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Voordelen:</a:t>
            </a:r>
          </a:p>
          <a:p>
            <a:pPr marL="742950" lvl="2" indent="-285750"/>
            <a:r>
              <a:rPr lang="nl-NL" sz="1800" dirty="0"/>
              <a:t>Object alleen-lezen of alleen-schrijven</a:t>
            </a:r>
          </a:p>
          <a:p>
            <a:pPr marL="742950" lvl="2" indent="-285750"/>
            <a:r>
              <a:rPr lang="nl-NL" sz="1800" dirty="0"/>
              <a:t>Controle over eigenschappen in het object</a:t>
            </a:r>
          </a:p>
          <a:p>
            <a:pPr marL="742950" lvl="2" indent="-285750"/>
            <a:r>
              <a:rPr lang="nl-NL" sz="1800" dirty="0"/>
              <a:t>Data verbergen</a:t>
            </a:r>
          </a:p>
          <a:p>
            <a:pPr marL="742950" lvl="2" indent="-285750"/>
            <a:r>
              <a:rPr lang="nl-NL" sz="1800" dirty="0"/>
              <a:t>Makkelijk te genereren in een IDE (generate)</a:t>
            </a:r>
          </a:p>
          <a:p>
            <a:pPr marL="742950" lvl="2" indent="-285750"/>
            <a:endParaRPr lang="nl-NL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036" y="1611583"/>
            <a:ext cx="4903764" cy="2811579"/>
          </a:xfrm>
          <a:prstGeom prst="rect">
            <a:avLst/>
          </a:prstGeom>
        </p:spPr>
      </p:pic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6065A897-9589-4838-B3C1-6E252862E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67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A1F681E-29FF-4739-8438-A01A3DBAAB30}"/>
              </a:ext>
            </a:extLst>
          </p:cNvPr>
          <p:cNvSpPr txBox="1">
            <a:spLocks/>
          </p:cNvSpPr>
          <p:nvPr/>
        </p:nvSpPr>
        <p:spPr>
          <a:xfrm>
            <a:off x="407988" y="1677677"/>
            <a:ext cx="10944596" cy="6845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285750"/>
            <a:endParaRPr lang="en-US" sz="1800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Concepts &amp; OOP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we have learned so far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fbeeldingsresultaat voor quiz">
            <a:extLst>
              <a:ext uri="{FF2B5EF4-FFF2-40B4-BE49-F238E27FC236}">
                <a16:creationId xmlns:a16="http://schemas.microsoft.com/office/drawing/2014/main" id="{99B03F08-61DC-48DA-8E1F-933EB5AD0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36" y="1473772"/>
            <a:ext cx="3971528" cy="447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945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28 - Account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DD8863-F5D6-499F-916F-BF165142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6D9A572-7EBC-4058-8FB1-E169346EB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691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29 - </a:t>
            </a:r>
            <a:r>
              <a:rPr lang="en-US" dirty="0" err="1"/>
              <a:t>SavingsAccount</a:t>
            </a:r>
            <a:endParaRPr lang="en-US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DD8863-F5D6-499F-916F-BF165142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6D9A572-7EBC-4058-8FB1-E169346EB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2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Concepts &amp; OOP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 Structure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40ACC07-9E0A-4E43-A052-29AF97ACE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702" y="1469318"/>
            <a:ext cx="10944596" cy="432272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typische</a:t>
            </a:r>
            <a:r>
              <a:rPr lang="en-US" sz="1800" dirty="0"/>
              <a:t> class </a:t>
            </a:r>
            <a:r>
              <a:rPr lang="en-US" sz="1800" dirty="0" err="1"/>
              <a:t>structuur</a:t>
            </a:r>
            <a:r>
              <a:rPr lang="en-US" sz="1800" dirty="0"/>
              <a:t> </a:t>
            </a:r>
            <a:r>
              <a:rPr lang="en-US" sz="1800" dirty="0" err="1"/>
              <a:t>ziet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als</a:t>
            </a:r>
            <a:r>
              <a:rPr lang="en-US" sz="1800" dirty="0"/>
              <a:t> </a:t>
            </a:r>
            <a:r>
              <a:rPr lang="en-US" sz="1800" dirty="0" err="1"/>
              <a:t>volgt</a:t>
            </a:r>
            <a:r>
              <a:rPr lang="en-US" sz="1800" dirty="0"/>
              <a:t> </a:t>
            </a:r>
            <a:r>
              <a:rPr lang="en-US" sz="1800" dirty="0" err="1"/>
              <a:t>uit</a:t>
            </a:r>
            <a:r>
              <a:rPr lang="en-US" sz="1800" dirty="0"/>
              <a:t>:</a:t>
            </a:r>
          </a:p>
          <a:p>
            <a:pPr>
              <a:buClr>
                <a:schemeClr val="tx2"/>
              </a:buClr>
            </a:pPr>
            <a:endParaRPr lang="en-US" sz="1800" dirty="0"/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Constanten</a:t>
            </a:r>
            <a:endParaRPr lang="en-US" sz="1600" dirty="0"/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Fields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Constructors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Methodes</a:t>
            </a:r>
            <a:endParaRPr lang="en-US" sz="1600" dirty="0"/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Getters &amp; Setters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Dit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ook</a:t>
            </a:r>
            <a:r>
              <a:rPr lang="en-US" sz="1800" dirty="0"/>
              <a:t> </a:t>
            </a:r>
            <a:r>
              <a:rPr lang="en-US" sz="1800" dirty="0" err="1"/>
              <a:t>wel</a:t>
            </a:r>
            <a:r>
              <a:rPr lang="en-US" sz="1800" dirty="0"/>
              <a:t> POJO </a:t>
            </a:r>
            <a:r>
              <a:rPr lang="en-US" sz="1800" dirty="0" err="1"/>
              <a:t>genoemd</a:t>
            </a:r>
            <a:r>
              <a:rPr lang="en-US" sz="1800" dirty="0"/>
              <a:t>, wat </a:t>
            </a:r>
            <a:r>
              <a:rPr lang="en-US" sz="1800" dirty="0" err="1"/>
              <a:t>staat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Plain Old Java Object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Voor</a:t>
            </a:r>
            <a:r>
              <a:rPr lang="en-US" sz="1800" dirty="0"/>
              <a:t> </a:t>
            </a:r>
            <a:r>
              <a:rPr lang="en-US" sz="1800" dirty="0" err="1"/>
              <a:t>meer</a:t>
            </a:r>
            <a:r>
              <a:rPr lang="en-US" sz="1800" dirty="0"/>
              <a:t> info over POJO’s </a:t>
            </a:r>
            <a:r>
              <a:rPr lang="en-US" sz="1800" dirty="0" err="1"/>
              <a:t>zie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https://en.wikipedia.org/wiki/Plain_old_Java_object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763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Concepts &amp; OOP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 Structure – POJO Example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868A85-EFC3-C04B-B580-194F1A3F5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1473772"/>
            <a:ext cx="6225988" cy="50294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D22F1-D84E-FF4B-9FF2-F16F9864D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164" y="1473772"/>
            <a:ext cx="4114800" cy="50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26 – A Game for Two Part 1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DD8863-F5D6-499F-916F-BF165142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6D9A572-7EBC-4058-8FB1-E169346EB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36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27 – A Game for Two Part 2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DD8863-F5D6-499F-916F-BF165142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6D9A572-7EBC-4058-8FB1-E169346EB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10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Inheritance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473772"/>
            <a:ext cx="6934200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Overerving: het overnemen van eigenschappen/gedrag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Bijvoorbeeld:</a:t>
            </a:r>
          </a:p>
          <a:p>
            <a:pPr marL="742950" lvl="2" indent="-285750"/>
            <a:r>
              <a:rPr lang="nl-NL" sz="1800" dirty="0"/>
              <a:t>Kleur ogen</a:t>
            </a:r>
          </a:p>
          <a:p>
            <a:pPr marL="742950" lvl="2" indent="-285750"/>
            <a:r>
              <a:rPr lang="nl-NL" sz="1800" dirty="0"/>
              <a:t>Haar</a:t>
            </a:r>
          </a:p>
          <a:p>
            <a:pPr marL="742950" lvl="2" indent="-285750"/>
            <a:r>
              <a:rPr lang="nl-NL" sz="1800" dirty="0"/>
              <a:t>Manier van lopen</a:t>
            </a:r>
          </a:p>
          <a:p>
            <a:pPr marL="742950" lvl="2" indent="-285750"/>
            <a:r>
              <a:rPr lang="nl-NL" sz="1800" dirty="0"/>
              <a:t>Etc.</a:t>
            </a:r>
          </a:p>
          <a:p>
            <a:pPr marL="742950" lvl="2" indent="-285750"/>
            <a:endParaRPr lang="nl-NL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616059940"/>
              </p:ext>
            </p:extLst>
          </p:nvPr>
        </p:nvGraphicFramePr>
        <p:xfrm>
          <a:off x="6629400" y="1368379"/>
          <a:ext cx="5065486" cy="3847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2656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Inheritance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473772"/>
            <a:ext cx="7010400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Overerving: mechanisme waarin een object alle eigenschappen en gedrag overneemt van een ‘</a:t>
            </a:r>
            <a:r>
              <a:rPr lang="nl-NL" sz="1800" dirty="0" err="1"/>
              <a:t>parent</a:t>
            </a:r>
            <a:r>
              <a:rPr lang="nl-NL" sz="1800" dirty="0"/>
              <a:t>’ object.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nl-NL" sz="1800" dirty="0"/>
              <a:t>2 categorieën:</a:t>
            </a:r>
          </a:p>
          <a:p>
            <a:pPr marL="742950" lvl="2" indent="-285750"/>
            <a:r>
              <a:rPr lang="nl-NL" sz="1800" dirty="0"/>
              <a:t>Parent (superclass): </a:t>
            </a:r>
          </a:p>
          <a:p>
            <a:pPr marL="976313" lvl="3" indent="-285750"/>
            <a:r>
              <a:rPr lang="nl-NL" sz="1800" dirty="0"/>
              <a:t>de class waarvan eigenschappen en gedrag geërfd worden</a:t>
            </a:r>
          </a:p>
          <a:p>
            <a:pPr marL="742950" lvl="2" indent="-285750"/>
            <a:r>
              <a:rPr lang="nl-NL" sz="1800" dirty="0"/>
              <a:t>Child (</a:t>
            </a:r>
            <a:r>
              <a:rPr lang="nl-NL" sz="1800" dirty="0" err="1"/>
              <a:t>subclass</a:t>
            </a:r>
            <a:r>
              <a:rPr lang="nl-NL" sz="1800" dirty="0"/>
              <a:t>): </a:t>
            </a:r>
          </a:p>
          <a:p>
            <a:pPr marL="976313" lvl="3" indent="-285750"/>
            <a:r>
              <a:rPr lang="nl-NL" sz="1800" dirty="0"/>
              <a:t>de class die erft van de </a:t>
            </a:r>
            <a:r>
              <a:rPr lang="nl-NL" sz="1800" dirty="0" err="1"/>
              <a:t>parent</a:t>
            </a:r>
            <a:r>
              <a:rPr lang="nl-NL" sz="1800" dirty="0"/>
              <a:t> class</a:t>
            </a:r>
          </a:p>
          <a:p>
            <a:pPr marL="742950" lvl="2" indent="-285750"/>
            <a:endParaRPr lang="nl-NL" sz="1800" dirty="0"/>
          </a:p>
          <a:p>
            <a:pPr marL="742950" lvl="2" indent="-285750"/>
            <a:endParaRPr lang="nl-NL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57B03BB-9F1B-454B-825D-351FBE9D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301887357"/>
              </p:ext>
            </p:extLst>
          </p:nvPr>
        </p:nvGraphicFramePr>
        <p:xfrm>
          <a:off x="6629400" y="1368379"/>
          <a:ext cx="5065486" cy="3847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386827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OGETI Template_2018_v3" id="{7278A2AE-4223-442C-A0C5-E45FABBA1215}" vid="{F7E055ED-6AB1-43F9-BF77-7175F72F91ED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 Template_2018_v3" id="{7278A2AE-4223-442C-A0C5-E45FABBA1215}" vid="{91778B23-AA72-4A33-84C0-F8F8637DBDEA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-ppt-template.pptx" id="{74CBC20A-5C78-4BA8-A195-24C07BE40C62}" vid="{D622C579-F77D-488D-92D0-B4D2EF913E1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 Template_2018_v3" id="{7278A2AE-4223-442C-A0C5-E45FABBA1215}" vid="{F6865D72-1A08-4312-9EED-8998F572E7A5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-ppt-template.pptx" id="{74CBC20A-5C78-4BA8-A195-24C07BE40C62}" vid="{3093F08A-50AC-4B6E-88A0-3C7666192B71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SOGETI Template_2018_v3</Template>
  <TotalTime>22449</TotalTime>
  <Words>1882</Words>
  <Application>Microsoft Office PowerPoint</Application>
  <PresentationFormat>Breedbeeld</PresentationFormat>
  <Paragraphs>347</Paragraphs>
  <Slides>31</Slides>
  <Notes>31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5</vt:i4>
      </vt:variant>
      <vt:variant>
        <vt:lpstr>Diatitels</vt:lpstr>
      </vt:variant>
      <vt:variant>
        <vt:i4>31</vt:i4>
      </vt:variant>
    </vt:vector>
  </HeadingPairs>
  <TitlesOfParts>
    <vt:vector size="40" baseType="lpstr">
      <vt:lpstr>Arial</vt:lpstr>
      <vt:lpstr>Calibri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Java Fundamentals</vt:lpstr>
      <vt:lpstr>Introductie</vt:lpstr>
      <vt:lpstr>PowerPoint-presentatie</vt:lpstr>
      <vt:lpstr>PowerPoint-presentatie</vt:lpstr>
      <vt:lpstr>PowerPoint-presentatie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</vt:vector>
  </TitlesOfParts>
  <Company>Capgemini - Sogeti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For Testers</dc:title>
  <dc:creator>Raymond Mouthaan</dc:creator>
  <cp:keywords>java; test; testers; programming</cp:keywords>
  <cp:lastModifiedBy>Arnold Schulte</cp:lastModifiedBy>
  <cp:revision>385</cp:revision>
  <cp:lastPrinted>2019-05-18T17:09:19Z</cp:lastPrinted>
  <dcterms:created xsi:type="dcterms:W3CDTF">2018-08-28T03:21:59Z</dcterms:created>
  <dcterms:modified xsi:type="dcterms:W3CDTF">2019-11-05T06:24:52Z</dcterms:modified>
</cp:coreProperties>
</file>